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47" r:id="rId1"/>
  </p:sldMasterIdLst>
  <p:notesMasterIdLst>
    <p:notesMasterId r:id="rId16"/>
  </p:notesMasterIdLst>
  <p:sldIdLst>
    <p:sldId id="290" r:id="rId2"/>
    <p:sldId id="277" r:id="rId3"/>
    <p:sldId id="278" r:id="rId4"/>
    <p:sldId id="281" r:id="rId5"/>
    <p:sldId id="279" r:id="rId6"/>
    <p:sldId id="280" r:id="rId7"/>
    <p:sldId id="282" r:id="rId8"/>
    <p:sldId id="283" r:id="rId9"/>
    <p:sldId id="284" r:id="rId10"/>
    <p:sldId id="285" r:id="rId11"/>
    <p:sldId id="286" r:id="rId12"/>
    <p:sldId id="288" r:id="rId13"/>
    <p:sldId id="287" r:id="rId14"/>
    <p:sldId id="289" r:id="rId15"/>
  </p:sldIdLst>
  <p:sldSz cx="12192000" cy="6858000"/>
  <p:notesSz cx="6858000" cy="9144000"/>
  <p:embeddedFontLst>
    <p:embeddedFont>
      <p:font typeface="Microsoft JhengHei" panose="020B0604030504040204" pitchFamily="34" charset="-120"/>
      <p:regular r:id="rId17"/>
      <p:bold r:id="rId18"/>
    </p:embeddedFont>
    <p:embeddedFont>
      <p:font typeface="GenSekiGothic TW TTF" panose="020B0500000000000000" pitchFamily="34" charset="-120"/>
      <p:regular r:id="rId19"/>
      <p:bold r:id="rId20"/>
    </p:embeddedFont>
    <p:embeddedFont>
      <p:font typeface="GenSekiGothic TW TTF Heavy" panose="020B0500000000000000" pitchFamily="34" charset="-120"/>
      <p:bold r:id="rId21"/>
    </p:embeddedFont>
    <p:embeddedFont>
      <p:font typeface="GenSekiGothic TW TTF Light" panose="020B0300000000000000" pitchFamily="34" charset="-120"/>
      <p:regular r:id="rId22"/>
    </p:embeddedFont>
    <p:embeddedFont>
      <p:font typeface="GenSekiGothic TW TTF Medium" panose="020B0500000000000000" pitchFamily="34" charset="-12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Wingdings 2" pitchFamily="2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2358"/>
  </p:normalViewPr>
  <p:slideViewPr>
    <p:cSldViewPr snapToGrid="0" snapToObjects="1">
      <p:cViewPr>
        <p:scale>
          <a:sx n="90" d="100"/>
          <a:sy n="90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AF605-ECAF-334D-A30A-C9AE53843694}" type="doc">
      <dgm:prSet loTypeId="urn:microsoft.com/office/officeart/2005/8/layout/process1" loCatId="" qsTypeId="urn:microsoft.com/office/officeart/2005/8/quickstyle/simple1" qsCatId="simple" csTypeId="urn:microsoft.com/office/officeart/2005/8/colors/accent2_2" csCatId="accent2" phldr="1"/>
      <dgm:spPr/>
    </dgm:pt>
    <dgm:pt modelId="{16DC4DD9-2D69-E94B-A778-5F9FB8576402}">
      <dgm:prSet phldrT="[文字]"/>
      <dgm:spPr/>
      <dgm:t>
        <a:bodyPr/>
        <a:lstStyle/>
        <a:p>
          <a:r>
            <a:rPr lang="zh-CN" altLang="en-US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收集大量照片與</a:t>
          </a:r>
          <a:endParaRPr lang="en-US" altLang="zh-CN" b="0" i="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r>
            <a:rPr lang="zh-CN" altLang="en-US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失蹤人口資訊</a:t>
          </a:r>
          <a:endParaRPr lang="zh-TW" altLang="en-US" b="0" i="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gm:t>
    </dgm:pt>
    <dgm:pt modelId="{23DB31D2-E5CA-004F-8F44-925666808BEE}" type="parTrans" cxnId="{903386DF-918D-A843-B5A8-F871929B8861}">
      <dgm:prSet/>
      <dgm:spPr/>
      <dgm:t>
        <a:bodyPr/>
        <a:lstStyle/>
        <a:p>
          <a:endParaRPr lang="zh-TW" altLang="en-US"/>
        </a:p>
      </dgm:t>
    </dgm:pt>
    <dgm:pt modelId="{312BFB5E-1850-FE4E-B4A2-A926B8FEFAF9}" type="sibTrans" cxnId="{903386DF-918D-A843-B5A8-F871929B8861}">
      <dgm:prSet/>
      <dgm:spPr/>
      <dgm:t>
        <a:bodyPr/>
        <a:lstStyle/>
        <a:p>
          <a:endParaRPr lang="zh-TW" altLang="en-US"/>
        </a:p>
      </dgm:t>
    </dgm:pt>
    <dgm:pt modelId="{DCE6098B-56BA-4348-B4E5-870CE27478FA}">
      <dgm:prSet phldrT="[文字]"/>
      <dgm:spPr/>
      <dgm:t>
        <a:bodyPr/>
        <a:lstStyle/>
        <a:p>
          <a:r>
            <a:rPr lang="zh-CN" altLang="en-US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訓練</a:t>
          </a:r>
          <a:r>
            <a:rPr lang="en-GB" altLang="zh-CN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AI</a:t>
          </a:r>
          <a:r>
            <a:rPr lang="zh-CN" altLang="en-US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進行</a:t>
          </a:r>
          <a:endParaRPr lang="en-US" altLang="zh-CN" b="0" i="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r>
            <a:rPr lang="zh-CN" altLang="en-US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人臉辨識</a:t>
          </a:r>
          <a:endParaRPr lang="zh-TW" altLang="en-US" b="0" i="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gm:t>
    </dgm:pt>
    <dgm:pt modelId="{659535DB-41C1-2744-B57B-E3636A52B32B}" type="parTrans" cxnId="{31A18FAD-10EC-AF40-A16F-B904946CD372}">
      <dgm:prSet/>
      <dgm:spPr/>
      <dgm:t>
        <a:bodyPr/>
        <a:lstStyle/>
        <a:p>
          <a:endParaRPr lang="zh-TW" altLang="en-US"/>
        </a:p>
      </dgm:t>
    </dgm:pt>
    <dgm:pt modelId="{4ADDD1E4-623B-B84B-B49D-A0A6BB3D1C8C}" type="sibTrans" cxnId="{31A18FAD-10EC-AF40-A16F-B904946CD372}">
      <dgm:prSet/>
      <dgm:spPr/>
      <dgm:t>
        <a:bodyPr/>
        <a:lstStyle/>
        <a:p>
          <a:endParaRPr lang="zh-TW" altLang="en-US"/>
        </a:p>
      </dgm:t>
    </dgm:pt>
    <dgm:pt modelId="{9C8E5861-52B1-3C44-B87E-2B1781576B89}">
      <dgm:prSet/>
      <dgm:spPr/>
      <dgm:t>
        <a:bodyPr/>
        <a:lstStyle/>
        <a:p>
          <a:r>
            <a:rPr lang="en-GB" altLang="zh-CN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AI</a:t>
          </a:r>
          <a:r>
            <a:rPr lang="zh-CN" altLang="en-US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最終得出該照片</a:t>
          </a:r>
          <a:endParaRPr lang="en-US" altLang="zh-CN" b="0" i="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r>
            <a:rPr lang="zh-CN" altLang="en-US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是否為失蹤人口</a:t>
          </a:r>
          <a:endParaRPr lang="zh-TW" altLang="en-US" b="0" i="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gm:t>
    </dgm:pt>
    <dgm:pt modelId="{ED88057C-A09E-EB41-860A-184DD86A2D4F}" type="parTrans" cxnId="{1C4F32DD-BA29-1D49-BD45-66CDC8B0A839}">
      <dgm:prSet/>
      <dgm:spPr/>
      <dgm:t>
        <a:bodyPr/>
        <a:lstStyle/>
        <a:p>
          <a:endParaRPr lang="zh-TW" altLang="en-US"/>
        </a:p>
      </dgm:t>
    </dgm:pt>
    <dgm:pt modelId="{5D1DA1E5-6AC2-1943-8056-93C8A042E122}" type="sibTrans" cxnId="{1C4F32DD-BA29-1D49-BD45-66CDC8B0A839}">
      <dgm:prSet/>
      <dgm:spPr/>
      <dgm:t>
        <a:bodyPr/>
        <a:lstStyle/>
        <a:p>
          <a:endParaRPr lang="zh-TW" altLang="en-US"/>
        </a:p>
      </dgm:t>
    </dgm:pt>
    <dgm:pt modelId="{0335646E-4CC1-0E4F-BEBC-E2915E57525E}">
      <dgm:prSet phldrT="[文字]"/>
      <dgm:spPr/>
      <dgm:t>
        <a:bodyPr/>
        <a:lstStyle/>
        <a:p>
          <a:r>
            <a:rPr lang="zh-TW" altLang="en-US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系統建置</a:t>
          </a:r>
        </a:p>
      </dgm:t>
    </dgm:pt>
    <dgm:pt modelId="{C49F8205-A738-2E4A-93BB-159E85895EBF}" type="parTrans" cxnId="{7ADDFD40-6E78-BD47-89B1-5FA8855FC5F3}">
      <dgm:prSet/>
      <dgm:spPr/>
      <dgm:t>
        <a:bodyPr/>
        <a:lstStyle/>
        <a:p>
          <a:endParaRPr lang="zh-TW" altLang="en-US"/>
        </a:p>
      </dgm:t>
    </dgm:pt>
    <dgm:pt modelId="{F4D8B71D-670C-8247-B98D-10F3342F9660}" type="sibTrans" cxnId="{7ADDFD40-6E78-BD47-89B1-5FA8855FC5F3}">
      <dgm:prSet/>
      <dgm:spPr/>
      <dgm:t>
        <a:bodyPr/>
        <a:lstStyle/>
        <a:p>
          <a:endParaRPr lang="zh-TW" altLang="en-US"/>
        </a:p>
      </dgm:t>
    </dgm:pt>
    <dgm:pt modelId="{8D596145-5A9B-E041-BB9D-6B2E9DFC371A}" type="pres">
      <dgm:prSet presAssocID="{C1DAF605-ECAF-334D-A30A-C9AE53843694}" presName="Name0" presStyleCnt="0">
        <dgm:presLayoutVars>
          <dgm:dir/>
          <dgm:resizeHandles val="exact"/>
        </dgm:presLayoutVars>
      </dgm:prSet>
      <dgm:spPr/>
    </dgm:pt>
    <dgm:pt modelId="{4316F734-FF8D-9F4F-B725-7F11534658B0}" type="pres">
      <dgm:prSet presAssocID="{0335646E-4CC1-0E4F-BEBC-E2915E57525E}" presName="node" presStyleLbl="node1" presStyleIdx="0" presStyleCnt="4">
        <dgm:presLayoutVars>
          <dgm:bulletEnabled val="1"/>
        </dgm:presLayoutVars>
      </dgm:prSet>
      <dgm:spPr/>
    </dgm:pt>
    <dgm:pt modelId="{8531C4DD-2880-024B-965A-FEB8FEA833FA}" type="pres">
      <dgm:prSet presAssocID="{F4D8B71D-670C-8247-B98D-10F3342F9660}" presName="sibTrans" presStyleLbl="sibTrans2D1" presStyleIdx="0" presStyleCnt="3"/>
      <dgm:spPr/>
    </dgm:pt>
    <dgm:pt modelId="{BAA360E7-5709-934A-92C0-D6E9AD23EF34}" type="pres">
      <dgm:prSet presAssocID="{F4D8B71D-670C-8247-B98D-10F3342F9660}" presName="connectorText" presStyleLbl="sibTrans2D1" presStyleIdx="0" presStyleCnt="3"/>
      <dgm:spPr/>
    </dgm:pt>
    <dgm:pt modelId="{208810E1-858F-8241-8964-F14D5A4D074A}" type="pres">
      <dgm:prSet presAssocID="{16DC4DD9-2D69-E94B-A778-5F9FB8576402}" presName="node" presStyleLbl="node1" presStyleIdx="1" presStyleCnt="4">
        <dgm:presLayoutVars>
          <dgm:bulletEnabled val="1"/>
        </dgm:presLayoutVars>
      </dgm:prSet>
      <dgm:spPr/>
    </dgm:pt>
    <dgm:pt modelId="{522C1C05-6D32-3C41-A45E-847CC104F641}" type="pres">
      <dgm:prSet presAssocID="{312BFB5E-1850-FE4E-B4A2-A926B8FEFAF9}" presName="sibTrans" presStyleLbl="sibTrans2D1" presStyleIdx="1" presStyleCnt="3"/>
      <dgm:spPr/>
    </dgm:pt>
    <dgm:pt modelId="{588824AF-E245-624D-AE13-1A8BD1E5E51E}" type="pres">
      <dgm:prSet presAssocID="{312BFB5E-1850-FE4E-B4A2-A926B8FEFAF9}" presName="connectorText" presStyleLbl="sibTrans2D1" presStyleIdx="1" presStyleCnt="3"/>
      <dgm:spPr/>
    </dgm:pt>
    <dgm:pt modelId="{ED1847B3-F2A7-FA42-8CEF-5D980D25C7AF}" type="pres">
      <dgm:prSet presAssocID="{DCE6098B-56BA-4348-B4E5-870CE27478FA}" presName="node" presStyleLbl="node1" presStyleIdx="2" presStyleCnt="4">
        <dgm:presLayoutVars>
          <dgm:bulletEnabled val="1"/>
        </dgm:presLayoutVars>
      </dgm:prSet>
      <dgm:spPr/>
    </dgm:pt>
    <dgm:pt modelId="{9CA6499D-DD13-2B46-8EFE-D03F14975897}" type="pres">
      <dgm:prSet presAssocID="{4ADDD1E4-623B-B84B-B49D-A0A6BB3D1C8C}" presName="sibTrans" presStyleLbl="sibTrans2D1" presStyleIdx="2" presStyleCnt="3"/>
      <dgm:spPr/>
    </dgm:pt>
    <dgm:pt modelId="{E3CB1926-F0A3-D344-B8E1-C6EF7DF506FA}" type="pres">
      <dgm:prSet presAssocID="{4ADDD1E4-623B-B84B-B49D-A0A6BB3D1C8C}" presName="connectorText" presStyleLbl="sibTrans2D1" presStyleIdx="2" presStyleCnt="3"/>
      <dgm:spPr/>
    </dgm:pt>
    <dgm:pt modelId="{E65B6DF9-8B41-9A4D-BF79-291B5D758EA8}" type="pres">
      <dgm:prSet presAssocID="{9C8E5861-52B1-3C44-B87E-2B1781576B89}" presName="node" presStyleLbl="node1" presStyleIdx="3" presStyleCnt="4">
        <dgm:presLayoutVars>
          <dgm:bulletEnabled val="1"/>
        </dgm:presLayoutVars>
      </dgm:prSet>
      <dgm:spPr/>
    </dgm:pt>
  </dgm:ptLst>
  <dgm:cxnLst>
    <dgm:cxn modelId="{9F79D419-F139-B944-8DA8-B3AF42479BB3}" type="presOf" srcId="{0335646E-4CC1-0E4F-BEBC-E2915E57525E}" destId="{4316F734-FF8D-9F4F-B725-7F11534658B0}" srcOrd="0" destOrd="0" presId="urn:microsoft.com/office/officeart/2005/8/layout/process1"/>
    <dgm:cxn modelId="{B339C933-1CAE-774B-B22C-F7F6DB8BCDCE}" type="presOf" srcId="{4ADDD1E4-623B-B84B-B49D-A0A6BB3D1C8C}" destId="{E3CB1926-F0A3-D344-B8E1-C6EF7DF506FA}" srcOrd="1" destOrd="0" presId="urn:microsoft.com/office/officeart/2005/8/layout/process1"/>
    <dgm:cxn modelId="{7ADDFD40-6E78-BD47-89B1-5FA8855FC5F3}" srcId="{C1DAF605-ECAF-334D-A30A-C9AE53843694}" destId="{0335646E-4CC1-0E4F-BEBC-E2915E57525E}" srcOrd="0" destOrd="0" parTransId="{C49F8205-A738-2E4A-93BB-159E85895EBF}" sibTransId="{F4D8B71D-670C-8247-B98D-10F3342F9660}"/>
    <dgm:cxn modelId="{32A45445-7010-4449-849B-E587A87C96DB}" type="presOf" srcId="{4ADDD1E4-623B-B84B-B49D-A0A6BB3D1C8C}" destId="{9CA6499D-DD13-2B46-8EFE-D03F14975897}" srcOrd="0" destOrd="0" presId="urn:microsoft.com/office/officeart/2005/8/layout/process1"/>
    <dgm:cxn modelId="{D792C95A-84F6-B64C-A3DB-6B19EC1D2A2E}" type="presOf" srcId="{C1DAF605-ECAF-334D-A30A-C9AE53843694}" destId="{8D596145-5A9B-E041-BB9D-6B2E9DFC371A}" srcOrd="0" destOrd="0" presId="urn:microsoft.com/office/officeart/2005/8/layout/process1"/>
    <dgm:cxn modelId="{E5941B60-A494-4E4F-B8C0-17A82B228B11}" type="presOf" srcId="{312BFB5E-1850-FE4E-B4A2-A926B8FEFAF9}" destId="{522C1C05-6D32-3C41-A45E-847CC104F641}" srcOrd="0" destOrd="0" presId="urn:microsoft.com/office/officeart/2005/8/layout/process1"/>
    <dgm:cxn modelId="{D10F6565-A0D5-6C4D-86B8-C52B70252B21}" type="presOf" srcId="{F4D8B71D-670C-8247-B98D-10F3342F9660}" destId="{8531C4DD-2880-024B-965A-FEB8FEA833FA}" srcOrd="0" destOrd="0" presId="urn:microsoft.com/office/officeart/2005/8/layout/process1"/>
    <dgm:cxn modelId="{0B4B3667-5687-9440-8069-4D5E39C30A81}" type="presOf" srcId="{9C8E5861-52B1-3C44-B87E-2B1781576B89}" destId="{E65B6DF9-8B41-9A4D-BF79-291B5D758EA8}" srcOrd="0" destOrd="0" presId="urn:microsoft.com/office/officeart/2005/8/layout/process1"/>
    <dgm:cxn modelId="{9827896B-3743-EE41-981C-A44DC6898051}" type="presOf" srcId="{DCE6098B-56BA-4348-B4E5-870CE27478FA}" destId="{ED1847B3-F2A7-FA42-8CEF-5D980D25C7AF}" srcOrd="0" destOrd="0" presId="urn:microsoft.com/office/officeart/2005/8/layout/process1"/>
    <dgm:cxn modelId="{05656374-1042-A240-A1EE-E17DF670F649}" type="presOf" srcId="{F4D8B71D-670C-8247-B98D-10F3342F9660}" destId="{BAA360E7-5709-934A-92C0-D6E9AD23EF34}" srcOrd="1" destOrd="0" presId="urn:microsoft.com/office/officeart/2005/8/layout/process1"/>
    <dgm:cxn modelId="{31A18FAD-10EC-AF40-A16F-B904946CD372}" srcId="{C1DAF605-ECAF-334D-A30A-C9AE53843694}" destId="{DCE6098B-56BA-4348-B4E5-870CE27478FA}" srcOrd="2" destOrd="0" parTransId="{659535DB-41C1-2744-B57B-E3636A52B32B}" sibTransId="{4ADDD1E4-623B-B84B-B49D-A0A6BB3D1C8C}"/>
    <dgm:cxn modelId="{0FCED5C8-9CAA-0F4E-8B07-75F12DD205B8}" type="presOf" srcId="{16DC4DD9-2D69-E94B-A778-5F9FB8576402}" destId="{208810E1-858F-8241-8964-F14D5A4D074A}" srcOrd="0" destOrd="0" presId="urn:microsoft.com/office/officeart/2005/8/layout/process1"/>
    <dgm:cxn modelId="{385042D8-8179-1A43-9299-08861256ED01}" type="presOf" srcId="{312BFB5E-1850-FE4E-B4A2-A926B8FEFAF9}" destId="{588824AF-E245-624D-AE13-1A8BD1E5E51E}" srcOrd="1" destOrd="0" presId="urn:microsoft.com/office/officeart/2005/8/layout/process1"/>
    <dgm:cxn modelId="{1C4F32DD-BA29-1D49-BD45-66CDC8B0A839}" srcId="{C1DAF605-ECAF-334D-A30A-C9AE53843694}" destId="{9C8E5861-52B1-3C44-B87E-2B1781576B89}" srcOrd="3" destOrd="0" parTransId="{ED88057C-A09E-EB41-860A-184DD86A2D4F}" sibTransId="{5D1DA1E5-6AC2-1943-8056-93C8A042E122}"/>
    <dgm:cxn modelId="{903386DF-918D-A843-B5A8-F871929B8861}" srcId="{C1DAF605-ECAF-334D-A30A-C9AE53843694}" destId="{16DC4DD9-2D69-E94B-A778-5F9FB8576402}" srcOrd="1" destOrd="0" parTransId="{23DB31D2-E5CA-004F-8F44-925666808BEE}" sibTransId="{312BFB5E-1850-FE4E-B4A2-A926B8FEFAF9}"/>
    <dgm:cxn modelId="{3BBAB093-58C6-D842-A5E2-04E1915A190D}" type="presParOf" srcId="{8D596145-5A9B-E041-BB9D-6B2E9DFC371A}" destId="{4316F734-FF8D-9F4F-B725-7F11534658B0}" srcOrd="0" destOrd="0" presId="urn:microsoft.com/office/officeart/2005/8/layout/process1"/>
    <dgm:cxn modelId="{9F45B575-4CAC-6B4A-9669-05E2266A607A}" type="presParOf" srcId="{8D596145-5A9B-E041-BB9D-6B2E9DFC371A}" destId="{8531C4DD-2880-024B-965A-FEB8FEA833FA}" srcOrd="1" destOrd="0" presId="urn:microsoft.com/office/officeart/2005/8/layout/process1"/>
    <dgm:cxn modelId="{10049067-6AA5-6147-B62B-C8E1EFA2D1EE}" type="presParOf" srcId="{8531C4DD-2880-024B-965A-FEB8FEA833FA}" destId="{BAA360E7-5709-934A-92C0-D6E9AD23EF34}" srcOrd="0" destOrd="0" presId="urn:microsoft.com/office/officeart/2005/8/layout/process1"/>
    <dgm:cxn modelId="{2477BC8E-172C-2549-8B44-3D4FD5BB3969}" type="presParOf" srcId="{8D596145-5A9B-E041-BB9D-6B2E9DFC371A}" destId="{208810E1-858F-8241-8964-F14D5A4D074A}" srcOrd="2" destOrd="0" presId="urn:microsoft.com/office/officeart/2005/8/layout/process1"/>
    <dgm:cxn modelId="{616A6589-BB12-C949-9070-E90238519A54}" type="presParOf" srcId="{8D596145-5A9B-E041-BB9D-6B2E9DFC371A}" destId="{522C1C05-6D32-3C41-A45E-847CC104F641}" srcOrd="3" destOrd="0" presId="urn:microsoft.com/office/officeart/2005/8/layout/process1"/>
    <dgm:cxn modelId="{1799BDF2-1F16-4F45-83F1-2F3C76B8D7BD}" type="presParOf" srcId="{522C1C05-6D32-3C41-A45E-847CC104F641}" destId="{588824AF-E245-624D-AE13-1A8BD1E5E51E}" srcOrd="0" destOrd="0" presId="urn:microsoft.com/office/officeart/2005/8/layout/process1"/>
    <dgm:cxn modelId="{0FA419F1-BBD5-C14A-A221-C793D12DEE4A}" type="presParOf" srcId="{8D596145-5A9B-E041-BB9D-6B2E9DFC371A}" destId="{ED1847B3-F2A7-FA42-8CEF-5D980D25C7AF}" srcOrd="4" destOrd="0" presId="urn:microsoft.com/office/officeart/2005/8/layout/process1"/>
    <dgm:cxn modelId="{5360696C-51F6-4C40-858A-3A4D79920865}" type="presParOf" srcId="{8D596145-5A9B-E041-BB9D-6B2E9DFC371A}" destId="{9CA6499D-DD13-2B46-8EFE-D03F14975897}" srcOrd="5" destOrd="0" presId="urn:microsoft.com/office/officeart/2005/8/layout/process1"/>
    <dgm:cxn modelId="{60E6C24A-9A0D-1245-B278-97AE849830B0}" type="presParOf" srcId="{9CA6499D-DD13-2B46-8EFE-D03F14975897}" destId="{E3CB1926-F0A3-D344-B8E1-C6EF7DF506FA}" srcOrd="0" destOrd="0" presId="urn:microsoft.com/office/officeart/2005/8/layout/process1"/>
    <dgm:cxn modelId="{4D652128-A5F0-4448-8ADF-6AC3003D619D}" type="presParOf" srcId="{8D596145-5A9B-E041-BB9D-6B2E9DFC371A}" destId="{E65B6DF9-8B41-9A4D-BF79-291B5D758EA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DAF605-ECAF-334D-A30A-C9AE53843694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16DC4DD9-2D69-E94B-A778-5F9FB8576402}">
      <dgm:prSet phldrT="[文字]"/>
      <dgm:spPr/>
      <dgm:t>
        <a:bodyPr/>
        <a:lstStyle/>
        <a:p>
          <a:r>
            <a:rPr lang="zh-TW" altLang="en-US" b="0" i="0" u="none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發現疑似</a:t>
          </a:r>
          <a:endParaRPr lang="en-US" altLang="zh-TW" b="0" i="0" u="none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r>
            <a:rPr lang="zh-TW" altLang="en-US" b="0" i="0" u="none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失蹤人士</a:t>
          </a:r>
          <a:endParaRPr lang="zh-TW" altLang="en-US" b="0" i="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gm:t>
    </dgm:pt>
    <dgm:pt modelId="{23DB31D2-E5CA-004F-8F44-925666808BEE}" type="parTrans" cxnId="{903386DF-918D-A843-B5A8-F871929B8861}">
      <dgm:prSet/>
      <dgm:spPr/>
      <dgm:t>
        <a:bodyPr/>
        <a:lstStyle/>
        <a:p>
          <a:endParaRPr lang="zh-TW" altLang="en-US"/>
        </a:p>
      </dgm:t>
    </dgm:pt>
    <dgm:pt modelId="{312BFB5E-1850-FE4E-B4A2-A926B8FEFAF9}" type="sibTrans" cxnId="{903386DF-918D-A843-B5A8-F871929B8861}">
      <dgm:prSet/>
      <dgm:spPr/>
      <dgm:t>
        <a:bodyPr/>
        <a:lstStyle/>
        <a:p>
          <a:endParaRPr lang="zh-TW" altLang="en-US"/>
        </a:p>
      </dgm:t>
    </dgm:pt>
    <dgm:pt modelId="{AAA19F79-0FA4-0741-9750-C6272811D3E6}">
      <dgm:prSet phldrT="[文字]"/>
      <dgm:spPr/>
      <dgm:t>
        <a:bodyPr/>
        <a:lstStyle/>
        <a:p>
          <a:r>
            <a:rPr lang="zh-TW" altLang="en-US" b="0" i="0" u="none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打開</a:t>
          </a:r>
          <a:endParaRPr lang="en-US" altLang="zh-TW" b="0" i="0" u="none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r>
            <a:rPr lang="zh-TW" altLang="en-US" b="0" i="0" u="none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協尋功能</a:t>
          </a:r>
          <a:endParaRPr lang="zh-TW" altLang="en-US" b="0" i="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gm:t>
    </dgm:pt>
    <dgm:pt modelId="{6405C5B4-FA9C-A048-A8F3-A5AE575E3665}" type="parTrans" cxnId="{6ABC4345-A21F-4142-8094-EA1D26FD4659}">
      <dgm:prSet/>
      <dgm:spPr/>
      <dgm:t>
        <a:bodyPr/>
        <a:lstStyle/>
        <a:p>
          <a:endParaRPr lang="zh-TW" altLang="en-US"/>
        </a:p>
      </dgm:t>
    </dgm:pt>
    <dgm:pt modelId="{E461D47B-AD07-AD41-9817-0E4E26C7912A}" type="sibTrans" cxnId="{6ABC4345-A21F-4142-8094-EA1D26FD4659}">
      <dgm:prSet/>
      <dgm:spPr/>
      <dgm:t>
        <a:bodyPr/>
        <a:lstStyle/>
        <a:p>
          <a:endParaRPr lang="zh-TW" altLang="en-US"/>
        </a:p>
      </dgm:t>
    </dgm:pt>
    <dgm:pt modelId="{DCE6098B-56BA-4348-B4E5-870CE27478FA}">
      <dgm:prSet phldrT="[文字]"/>
      <dgm:spPr/>
      <dgm:t>
        <a:bodyPr/>
        <a:lstStyle/>
        <a:p>
          <a:r>
            <a:rPr lang="zh-TW" altLang="en-US" b="0" i="0" u="none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根據失蹤人口資訊與指示向</a:t>
          </a:r>
          <a:endParaRPr lang="en-US" altLang="zh-TW" b="0" i="0" u="none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r>
            <a:rPr lang="zh-TW" altLang="en-US" b="0" i="0" u="none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警政單位通報</a:t>
          </a:r>
          <a:endParaRPr lang="zh-TW" altLang="en-US" b="0" i="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gm:t>
    </dgm:pt>
    <dgm:pt modelId="{659535DB-41C1-2744-B57B-E3636A52B32B}" type="parTrans" cxnId="{31A18FAD-10EC-AF40-A16F-B904946CD372}">
      <dgm:prSet/>
      <dgm:spPr/>
      <dgm:t>
        <a:bodyPr/>
        <a:lstStyle/>
        <a:p>
          <a:endParaRPr lang="zh-TW" altLang="en-US"/>
        </a:p>
      </dgm:t>
    </dgm:pt>
    <dgm:pt modelId="{4ADDD1E4-623B-B84B-B49D-A0A6BB3D1C8C}" type="sibTrans" cxnId="{31A18FAD-10EC-AF40-A16F-B904946CD372}">
      <dgm:prSet/>
      <dgm:spPr/>
      <dgm:t>
        <a:bodyPr/>
        <a:lstStyle/>
        <a:p>
          <a:endParaRPr lang="zh-TW" altLang="en-US"/>
        </a:p>
      </dgm:t>
    </dgm:pt>
    <dgm:pt modelId="{F5604F00-5793-2D42-8F29-FC03C85D9399}">
      <dgm:prSet phldrT="[文字]"/>
      <dgm:spPr/>
      <dgm:t>
        <a:bodyPr/>
        <a:lstStyle/>
        <a:p>
          <a:r>
            <a:rPr lang="zh-TW" altLang="en-US" b="0" i="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使用流程</a:t>
          </a:r>
        </a:p>
      </dgm:t>
    </dgm:pt>
    <dgm:pt modelId="{BC146435-2D74-9C43-B350-B6F27E31476B}" type="parTrans" cxnId="{0D52354F-3BCC-1D40-B912-1CB8EC432FDA}">
      <dgm:prSet/>
      <dgm:spPr/>
    </dgm:pt>
    <dgm:pt modelId="{BE8A2766-4975-8D44-84F5-E64EF2ADF019}" type="sibTrans" cxnId="{0D52354F-3BCC-1D40-B912-1CB8EC432FDA}">
      <dgm:prSet/>
      <dgm:spPr/>
      <dgm:t>
        <a:bodyPr/>
        <a:lstStyle/>
        <a:p>
          <a:endParaRPr lang="zh-TW" altLang="en-US"/>
        </a:p>
      </dgm:t>
    </dgm:pt>
    <dgm:pt modelId="{8D596145-5A9B-E041-BB9D-6B2E9DFC371A}" type="pres">
      <dgm:prSet presAssocID="{C1DAF605-ECAF-334D-A30A-C9AE53843694}" presName="Name0" presStyleCnt="0">
        <dgm:presLayoutVars>
          <dgm:dir/>
          <dgm:resizeHandles val="exact"/>
        </dgm:presLayoutVars>
      </dgm:prSet>
      <dgm:spPr/>
    </dgm:pt>
    <dgm:pt modelId="{B312F07C-D3A1-DD48-A075-94BCDF334F39}" type="pres">
      <dgm:prSet presAssocID="{F5604F00-5793-2D42-8F29-FC03C85D9399}" presName="node" presStyleLbl="node1" presStyleIdx="0" presStyleCnt="4">
        <dgm:presLayoutVars>
          <dgm:bulletEnabled val="1"/>
        </dgm:presLayoutVars>
      </dgm:prSet>
      <dgm:spPr/>
    </dgm:pt>
    <dgm:pt modelId="{1919A4DC-1A5E-EA4E-A467-62F94A97523F}" type="pres">
      <dgm:prSet presAssocID="{BE8A2766-4975-8D44-84F5-E64EF2ADF019}" presName="sibTrans" presStyleLbl="sibTrans2D1" presStyleIdx="0" presStyleCnt="3"/>
      <dgm:spPr/>
    </dgm:pt>
    <dgm:pt modelId="{2368DB35-633E-6945-9136-5EDA48F4C15C}" type="pres">
      <dgm:prSet presAssocID="{BE8A2766-4975-8D44-84F5-E64EF2ADF019}" presName="connectorText" presStyleLbl="sibTrans2D1" presStyleIdx="0" presStyleCnt="3"/>
      <dgm:spPr/>
    </dgm:pt>
    <dgm:pt modelId="{208810E1-858F-8241-8964-F14D5A4D074A}" type="pres">
      <dgm:prSet presAssocID="{16DC4DD9-2D69-E94B-A778-5F9FB8576402}" presName="node" presStyleLbl="node1" presStyleIdx="1" presStyleCnt="4">
        <dgm:presLayoutVars>
          <dgm:bulletEnabled val="1"/>
        </dgm:presLayoutVars>
      </dgm:prSet>
      <dgm:spPr/>
    </dgm:pt>
    <dgm:pt modelId="{522C1C05-6D32-3C41-A45E-847CC104F641}" type="pres">
      <dgm:prSet presAssocID="{312BFB5E-1850-FE4E-B4A2-A926B8FEFAF9}" presName="sibTrans" presStyleLbl="sibTrans2D1" presStyleIdx="1" presStyleCnt="3"/>
      <dgm:spPr/>
    </dgm:pt>
    <dgm:pt modelId="{588824AF-E245-624D-AE13-1A8BD1E5E51E}" type="pres">
      <dgm:prSet presAssocID="{312BFB5E-1850-FE4E-B4A2-A926B8FEFAF9}" presName="connectorText" presStyleLbl="sibTrans2D1" presStyleIdx="1" presStyleCnt="3"/>
      <dgm:spPr/>
    </dgm:pt>
    <dgm:pt modelId="{F83296B7-849F-8C42-AC66-A72BAE151229}" type="pres">
      <dgm:prSet presAssocID="{AAA19F79-0FA4-0741-9750-C6272811D3E6}" presName="node" presStyleLbl="node1" presStyleIdx="2" presStyleCnt="4">
        <dgm:presLayoutVars>
          <dgm:bulletEnabled val="1"/>
        </dgm:presLayoutVars>
      </dgm:prSet>
      <dgm:spPr/>
    </dgm:pt>
    <dgm:pt modelId="{1C7393EE-A009-6A44-ACF9-0A8F266DEFE4}" type="pres">
      <dgm:prSet presAssocID="{E461D47B-AD07-AD41-9817-0E4E26C7912A}" presName="sibTrans" presStyleLbl="sibTrans2D1" presStyleIdx="2" presStyleCnt="3"/>
      <dgm:spPr/>
    </dgm:pt>
    <dgm:pt modelId="{FA08092D-BCB8-4D4A-AD45-EBA72F8315C8}" type="pres">
      <dgm:prSet presAssocID="{E461D47B-AD07-AD41-9817-0E4E26C7912A}" presName="connectorText" presStyleLbl="sibTrans2D1" presStyleIdx="2" presStyleCnt="3"/>
      <dgm:spPr/>
    </dgm:pt>
    <dgm:pt modelId="{ED1847B3-F2A7-FA42-8CEF-5D980D25C7AF}" type="pres">
      <dgm:prSet presAssocID="{DCE6098B-56BA-4348-B4E5-870CE2747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ABC4345-A21F-4142-8094-EA1D26FD4659}" srcId="{C1DAF605-ECAF-334D-A30A-C9AE53843694}" destId="{AAA19F79-0FA4-0741-9750-C6272811D3E6}" srcOrd="2" destOrd="0" parTransId="{6405C5B4-FA9C-A048-A8F3-A5AE575E3665}" sibTransId="{E461D47B-AD07-AD41-9817-0E4E26C7912A}"/>
    <dgm:cxn modelId="{354CF84C-3A8F-E34A-BE06-C05C71EBFABC}" type="presOf" srcId="{F5604F00-5793-2D42-8F29-FC03C85D9399}" destId="{B312F07C-D3A1-DD48-A075-94BCDF334F39}" srcOrd="0" destOrd="0" presId="urn:microsoft.com/office/officeart/2005/8/layout/process1"/>
    <dgm:cxn modelId="{0D52354F-3BCC-1D40-B912-1CB8EC432FDA}" srcId="{C1DAF605-ECAF-334D-A30A-C9AE53843694}" destId="{F5604F00-5793-2D42-8F29-FC03C85D9399}" srcOrd="0" destOrd="0" parTransId="{BC146435-2D74-9C43-B350-B6F27E31476B}" sibTransId="{BE8A2766-4975-8D44-84F5-E64EF2ADF019}"/>
    <dgm:cxn modelId="{D792C95A-84F6-B64C-A3DB-6B19EC1D2A2E}" type="presOf" srcId="{C1DAF605-ECAF-334D-A30A-C9AE53843694}" destId="{8D596145-5A9B-E041-BB9D-6B2E9DFC371A}" srcOrd="0" destOrd="0" presId="urn:microsoft.com/office/officeart/2005/8/layout/process1"/>
    <dgm:cxn modelId="{E4A2645F-B225-554B-8053-0470661529AE}" type="presOf" srcId="{E461D47B-AD07-AD41-9817-0E4E26C7912A}" destId="{FA08092D-BCB8-4D4A-AD45-EBA72F8315C8}" srcOrd="1" destOrd="0" presId="urn:microsoft.com/office/officeart/2005/8/layout/process1"/>
    <dgm:cxn modelId="{E5941B60-A494-4E4F-B8C0-17A82B228B11}" type="presOf" srcId="{312BFB5E-1850-FE4E-B4A2-A926B8FEFAF9}" destId="{522C1C05-6D32-3C41-A45E-847CC104F641}" srcOrd="0" destOrd="0" presId="urn:microsoft.com/office/officeart/2005/8/layout/process1"/>
    <dgm:cxn modelId="{9827896B-3743-EE41-981C-A44DC6898051}" type="presOf" srcId="{DCE6098B-56BA-4348-B4E5-870CE27478FA}" destId="{ED1847B3-F2A7-FA42-8CEF-5D980D25C7AF}" srcOrd="0" destOrd="0" presId="urn:microsoft.com/office/officeart/2005/8/layout/process1"/>
    <dgm:cxn modelId="{46E096A6-E823-2940-AE4E-4C368ECC040C}" type="presOf" srcId="{BE8A2766-4975-8D44-84F5-E64EF2ADF019}" destId="{2368DB35-633E-6945-9136-5EDA48F4C15C}" srcOrd="1" destOrd="0" presId="urn:microsoft.com/office/officeart/2005/8/layout/process1"/>
    <dgm:cxn modelId="{79F0F3AA-6C92-EB4B-97F3-C3A9E528CCDA}" type="presOf" srcId="{E461D47B-AD07-AD41-9817-0E4E26C7912A}" destId="{1C7393EE-A009-6A44-ACF9-0A8F266DEFE4}" srcOrd="0" destOrd="0" presId="urn:microsoft.com/office/officeart/2005/8/layout/process1"/>
    <dgm:cxn modelId="{31A18FAD-10EC-AF40-A16F-B904946CD372}" srcId="{C1DAF605-ECAF-334D-A30A-C9AE53843694}" destId="{DCE6098B-56BA-4348-B4E5-870CE27478FA}" srcOrd="3" destOrd="0" parTransId="{659535DB-41C1-2744-B57B-E3636A52B32B}" sibTransId="{4ADDD1E4-623B-B84B-B49D-A0A6BB3D1C8C}"/>
    <dgm:cxn modelId="{A0C977AF-CA12-AA47-84E7-A707C4B71A0C}" type="presOf" srcId="{AAA19F79-0FA4-0741-9750-C6272811D3E6}" destId="{F83296B7-849F-8C42-AC66-A72BAE151229}" srcOrd="0" destOrd="0" presId="urn:microsoft.com/office/officeart/2005/8/layout/process1"/>
    <dgm:cxn modelId="{371E70BB-3746-9641-8B0C-0BC4B6E5C151}" type="presOf" srcId="{BE8A2766-4975-8D44-84F5-E64EF2ADF019}" destId="{1919A4DC-1A5E-EA4E-A467-62F94A97523F}" srcOrd="0" destOrd="0" presId="urn:microsoft.com/office/officeart/2005/8/layout/process1"/>
    <dgm:cxn modelId="{0FCED5C8-9CAA-0F4E-8B07-75F12DD205B8}" type="presOf" srcId="{16DC4DD9-2D69-E94B-A778-5F9FB8576402}" destId="{208810E1-858F-8241-8964-F14D5A4D074A}" srcOrd="0" destOrd="0" presId="urn:microsoft.com/office/officeart/2005/8/layout/process1"/>
    <dgm:cxn modelId="{385042D8-8179-1A43-9299-08861256ED01}" type="presOf" srcId="{312BFB5E-1850-FE4E-B4A2-A926B8FEFAF9}" destId="{588824AF-E245-624D-AE13-1A8BD1E5E51E}" srcOrd="1" destOrd="0" presId="urn:microsoft.com/office/officeart/2005/8/layout/process1"/>
    <dgm:cxn modelId="{903386DF-918D-A843-B5A8-F871929B8861}" srcId="{C1DAF605-ECAF-334D-A30A-C9AE53843694}" destId="{16DC4DD9-2D69-E94B-A778-5F9FB8576402}" srcOrd="1" destOrd="0" parTransId="{23DB31D2-E5CA-004F-8F44-925666808BEE}" sibTransId="{312BFB5E-1850-FE4E-B4A2-A926B8FEFAF9}"/>
    <dgm:cxn modelId="{3A85AF94-3BEC-D14B-91E1-367022B35D03}" type="presParOf" srcId="{8D596145-5A9B-E041-BB9D-6B2E9DFC371A}" destId="{B312F07C-D3A1-DD48-A075-94BCDF334F39}" srcOrd="0" destOrd="0" presId="urn:microsoft.com/office/officeart/2005/8/layout/process1"/>
    <dgm:cxn modelId="{23A98044-CCEF-0348-B13F-5C0C1FB69F99}" type="presParOf" srcId="{8D596145-5A9B-E041-BB9D-6B2E9DFC371A}" destId="{1919A4DC-1A5E-EA4E-A467-62F94A97523F}" srcOrd="1" destOrd="0" presId="urn:microsoft.com/office/officeart/2005/8/layout/process1"/>
    <dgm:cxn modelId="{74D2E663-3057-9444-9C41-B440875BF034}" type="presParOf" srcId="{1919A4DC-1A5E-EA4E-A467-62F94A97523F}" destId="{2368DB35-633E-6945-9136-5EDA48F4C15C}" srcOrd="0" destOrd="0" presId="urn:microsoft.com/office/officeart/2005/8/layout/process1"/>
    <dgm:cxn modelId="{2477BC8E-172C-2549-8B44-3D4FD5BB3969}" type="presParOf" srcId="{8D596145-5A9B-E041-BB9D-6B2E9DFC371A}" destId="{208810E1-858F-8241-8964-F14D5A4D074A}" srcOrd="2" destOrd="0" presId="urn:microsoft.com/office/officeart/2005/8/layout/process1"/>
    <dgm:cxn modelId="{616A6589-BB12-C949-9070-E90238519A54}" type="presParOf" srcId="{8D596145-5A9B-E041-BB9D-6B2E9DFC371A}" destId="{522C1C05-6D32-3C41-A45E-847CC104F641}" srcOrd="3" destOrd="0" presId="urn:microsoft.com/office/officeart/2005/8/layout/process1"/>
    <dgm:cxn modelId="{1799BDF2-1F16-4F45-83F1-2F3C76B8D7BD}" type="presParOf" srcId="{522C1C05-6D32-3C41-A45E-847CC104F641}" destId="{588824AF-E245-624D-AE13-1A8BD1E5E51E}" srcOrd="0" destOrd="0" presId="urn:microsoft.com/office/officeart/2005/8/layout/process1"/>
    <dgm:cxn modelId="{0E7F26D1-44BB-E143-BACD-5AC9949FA268}" type="presParOf" srcId="{8D596145-5A9B-E041-BB9D-6B2E9DFC371A}" destId="{F83296B7-849F-8C42-AC66-A72BAE151229}" srcOrd="4" destOrd="0" presId="urn:microsoft.com/office/officeart/2005/8/layout/process1"/>
    <dgm:cxn modelId="{A8EB9599-C710-184E-8C03-D965F026BBB2}" type="presParOf" srcId="{8D596145-5A9B-E041-BB9D-6B2E9DFC371A}" destId="{1C7393EE-A009-6A44-ACF9-0A8F266DEFE4}" srcOrd="5" destOrd="0" presId="urn:microsoft.com/office/officeart/2005/8/layout/process1"/>
    <dgm:cxn modelId="{C52AF9BB-AD49-9942-B32C-AA20D8038BB4}" type="presParOf" srcId="{1C7393EE-A009-6A44-ACF9-0A8F266DEFE4}" destId="{FA08092D-BCB8-4D4A-AD45-EBA72F8315C8}" srcOrd="0" destOrd="0" presId="urn:microsoft.com/office/officeart/2005/8/layout/process1"/>
    <dgm:cxn modelId="{0FA419F1-BBD5-C14A-A221-C793D12DEE4A}" type="presParOf" srcId="{8D596145-5A9B-E041-BB9D-6B2E9DFC371A}" destId="{ED1847B3-F2A7-FA42-8CEF-5D980D25C7A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6F734-FF8D-9F4F-B725-7F11534658B0}">
      <dsp:nvSpPr>
        <dsp:cNvPr id="0" name=""/>
        <dsp:cNvSpPr/>
      </dsp:nvSpPr>
      <dsp:spPr>
        <a:xfrm>
          <a:off x="4412" y="667126"/>
          <a:ext cx="1929252" cy="12660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系統建置</a:t>
          </a:r>
        </a:p>
      </dsp:txBody>
      <dsp:txXfrm>
        <a:off x="41494" y="704208"/>
        <a:ext cx="1855088" cy="1191907"/>
      </dsp:txXfrm>
    </dsp:sp>
    <dsp:sp modelId="{8531C4DD-2880-024B-965A-FEB8FEA833FA}">
      <dsp:nvSpPr>
        <dsp:cNvPr id="0" name=""/>
        <dsp:cNvSpPr/>
      </dsp:nvSpPr>
      <dsp:spPr>
        <a:xfrm>
          <a:off x="2126590" y="1060935"/>
          <a:ext cx="409001" cy="4784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2126590" y="1156626"/>
        <a:ext cx="286301" cy="287072"/>
      </dsp:txXfrm>
    </dsp:sp>
    <dsp:sp modelId="{208810E1-858F-8241-8964-F14D5A4D074A}">
      <dsp:nvSpPr>
        <dsp:cNvPr id="0" name=""/>
        <dsp:cNvSpPr/>
      </dsp:nvSpPr>
      <dsp:spPr>
        <a:xfrm>
          <a:off x="2705366" y="667126"/>
          <a:ext cx="1929252" cy="12660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收集大量照片與</a:t>
          </a:r>
          <a:endParaRPr lang="en-US" altLang="zh-CN" sz="1800" b="0" i="0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失蹤人口資訊</a:t>
          </a:r>
          <a:endParaRPr lang="zh-TW" altLang="en-US" sz="1800" b="0" i="0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sp:txBody>
      <dsp:txXfrm>
        <a:off x="2742448" y="704208"/>
        <a:ext cx="1855088" cy="1191907"/>
      </dsp:txXfrm>
    </dsp:sp>
    <dsp:sp modelId="{522C1C05-6D32-3C41-A45E-847CC104F641}">
      <dsp:nvSpPr>
        <dsp:cNvPr id="0" name=""/>
        <dsp:cNvSpPr/>
      </dsp:nvSpPr>
      <dsp:spPr>
        <a:xfrm>
          <a:off x="4827543" y="1060935"/>
          <a:ext cx="409001" cy="4784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4827543" y="1156626"/>
        <a:ext cx="286301" cy="287072"/>
      </dsp:txXfrm>
    </dsp:sp>
    <dsp:sp modelId="{ED1847B3-F2A7-FA42-8CEF-5D980D25C7AF}">
      <dsp:nvSpPr>
        <dsp:cNvPr id="0" name=""/>
        <dsp:cNvSpPr/>
      </dsp:nvSpPr>
      <dsp:spPr>
        <a:xfrm>
          <a:off x="5406319" y="667126"/>
          <a:ext cx="1929252" cy="12660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訓練</a:t>
          </a:r>
          <a:r>
            <a:rPr lang="en-GB" altLang="zh-CN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AI</a:t>
          </a:r>
          <a:r>
            <a:rPr lang="zh-CN" altLang="en-US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進行</a:t>
          </a:r>
          <a:endParaRPr lang="en-US" altLang="zh-CN" sz="1800" b="0" i="0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人臉辨識</a:t>
          </a:r>
          <a:endParaRPr lang="zh-TW" altLang="en-US" sz="1800" b="0" i="0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sp:txBody>
      <dsp:txXfrm>
        <a:off x="5443401" y="704208"/>
        <a:ext cx="1855088" cy="1191907"/>
      </dsp:txXfrm>
    </dsp:sp>
    <dsp:sp modelId="{9CA6499D-DD13-2B46-8EFE-D03F14975897}">
      <dsp:nvSpPr>
        <dsp:cNvPr id="0" name=""/>
        <dsp:cNvSpPr/>
      </dsp:nvSpPr>
      <dsp:spPr>
        <a:xfrm>
          <a:off x="7528497" y="1060935"/>
          <a:ext cx="409001" cy="4784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7528497" y="1156626"/>
        <a:ext cx="286301" cy="287072"/>
      </dsp:txXfrm>
    </dsp:sp>
    <dsp:sp modelId="{E65B6DF9-8B41-9A4D-BF79-291B5D758EA8}">
      <dsp:nvSpPr>
        <dsp:cNvPr id="0" name=""/>
        <dsp:cNvSpPr/>
      </dsp:nvSpPr>
      <dsp:spPr>
        <a:xfrm>
          <a:off x="8107272" y="667126"/>
          <a:ext cx="1929252" cy="12660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AI</a:t>
          </a:r>
          <a:r>
            <a:rPr lang="zh-CN" altLang="en-US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最終得出該照片</a:t>
          </a:r>
          <a:endParaRPr lang="en-US" altLang="zh-CN" sz="1800" b="0" i="0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是否為失蹤人口</a:t>
          </a:r>
          <a:endParaRPr lang="zh-TW" altLang="en-US" sz="1800" b="0" i="0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sp:txBody>
      <dsp:txXfrm>
        <a:off x="8144354" y="704208"/>
        <a:ext cx="1855088" cy="1191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2F07C-D3A1-DD48-A075-94BCDF334F39}">
      <dsp:nvSpPr>
        <dsp:cNvPr id="0" name=""/>
        <dsp:cNvSpPr/>
      </dsp:nvSpPr>
      <dsp:spPr>
        <a:xfrm>
          <a:off x="4412" y="667126"/>
          <a:ext cx="1929252" cy="12660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i="0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使用流程</a:t>
          </a:r>
        </a:p>
      </dsp:txBody>
      <dsp:txXfrm>
        <a:off x="41494" y="704208"/>
        <a:ext cx="1855088" cy="1191907"/>
      </dsp:txXfrm>
    </dsp:sp>
    <dsp:sp modelId="{1919A4DC-1A5E-EA4E-A467-62F94A97523F}">
      <dsp:nvSpPr>
        <dsp:cNvPr id="0" name=""/>
        <dsp:cNvSpPr/>
      </dsp:nvSpPr>
      <dsp:spPr>
        <a:xfrm>
          <a:off x="2126590" y="1060935"/>
          <a:ext cx="409001" cy="4784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2126590" y="1156626"/>
        <a:ext cx="286301" cy="287072"/>
      </dsp:txXfrm>
    </dsp:sp>
    <dsp:sp modelId="{208810E1-858F-8241-8964-F14D5A4D074A}">
      <dsp:nvSpPr>
        <dsp:cNvPr id="0" name=""/>
        <dsp:cNvSpPr/>
      </dsp:nvSpPr>
      <dsp:spPr>
        <a:xfrm>
          <a:off x="2705366" y="667126"/>
          <a:ext cx="1929252" cy="12660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i="0" u="none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發現疑似</a:t>
          </a:r>
          <a:endParaRPr lang="en-US" altLang="zh-TW" sz="1800" b="0" i="0" u="none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i="0" u="none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失蹤人士</a:t>
          </a:r>
          <a:endParaRPr lang="zh-TW" altLang="en-US" sz="1800" b="0" i="0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sp:txBody>
      <dsp:txXfrm>
        <a:off x="2742448" y="704208"/>
        <a:ext cx="1855088" cy="1191907"/>
      </dsp:txXfrm>
    </dsp:sp>
    <dsp:sp modelId="{522C1C05-6D32-3C41-A45E-847CC104F641}">
      <dsp:nvSpPr>
        <dsp:cNvPr id="0" name=""/>
        <dsp:cNvSpPr/>
      </dsp:nvSpPr>
      <dsp:spPr>
        <a:xfrm>
          <a:off x="4827543" y="1060935"/>
          <a:ext cx="409001" cy="4784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4827543" y="1156626"/>
        <a:ext cx="286301" cy="287072"/>
      </dsp:txXfrm>
    </dsp:sp>
    <dsp:sp modelId="{F83296B7-849F-8C42-AC66-A72BAE151229}">
      <dsp:nvSpPr>
        <dsp:cNvPr id="0" name=""/>
        <dsp:cNvSpPr/>
      </dsp:nvSpPr>
      <dsp:spPr>
        <a:xfrm>
          <a:off x="5406319" y="667126"/>
          <a:ext cx="1929252" cy="12660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i="0" u="none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打開</a:t>
          </a:r>
          <a:endParaRPr lang="en-US" altLang="zh-TW" sz="1800" b="0" i="0" u="none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i="0" u="none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協尋功能</a:t>
          </a:r>
          <a:endParaRPr lang="zh-TW" altLang="en-US" sz="1800" b="0" i="0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sp:txBody>
      <dsp:txXfrm>
        <a:off x="5443401" y="704208"/>
        <a:ext cx="1855088" cy="1191907"/>
      </dsp:txXfrm>
    </dsp:sp>
    <dsp:sp modelId="{1C7393EE-A009-6A44-ACF9-0A8F266DEFE4}">
      <dsp:nvSpPr>
        <dsp:cNvPr id="0" name=""/>
        <dsp:cNvSpPr/>
      </dsp:nvSpPr>
      <dsp:spPr>
        <a:xfrm>
          <a:off x="7528497" y="1060935"/>
          <a:ext cx="409001" cy="4784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7528497" y="1156626"/>
        <a:ext cx="286301" cy="287072"/>
      </dsp:txXfrm>
    </dsp:sp>
    <dsp:sp modelId="{ED1847B3-F2A7-FA42-8CEF-5D980D25C7AF}">
      <dsp:nvSpPr>
        <dsp:cNvPr id="0" name=""/>
        <dsp:cNvSpPr/>
      </dsp:nvSpPr>
      <dsp:spPr>
        <a:xfrm>
          <a:off x="8107272" y="667126"/>
          <a:ext cx="1929252" cy="12660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i="0" u="none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根據失蹤人口資訊與指示向</a:t>
          </a:r>
          <a:endParaRPr lang="en-US" altLang="zh-TW" sz="1800" b="0" i="0" u="none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i="0" u="none" kern="1200" dirty="0">
              <a:latin typeface="GenSekiGothic TW TTF Medium" panose="020B0500000000000000" pitchFamily="34" charset="-120"/>
              <a:ea typeface="GenSekiGothic TW TTF Medium" panose="020B0500000000000000" pitchFamily="34" charset="-120"/>
            </a:rPr>
            <a:t>警政單位通報</a:t>
          </a:r>
          <a:endParaRPr lang="zh-TW" altLang="en-US" sz="1800" b="0" i="0" kern="1200" dirty="0">
            <a:latin typeface="GenSekiGothic TW TTF Medium" panose="020B0500000000000000" pitchFamily="34" charset="-120"/>
            <a:ea typeface="GenSekiGothic TW TTF Medium" panose="020B0500000000000000" pitchFamily="34" charset="-120"/>
          </a:endParaRPr>
        </a:p>
      </dsp:txBody>
      <dsp:txXfrm>
        <a:off x="8144354" y="704208"/>
        <a:ext cx="1855088" cy="1191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zh-CN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175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zh-CN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44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功能不完全，有的只能申報沒辦法查詢。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zh-CN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2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網站設計不直觀，要點許多頁面才找得到失蹤的頁面，且失蹤人口有好幾十頁，一頁一頁查看很花時間。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zh-CN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98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有的則是只屬於部分族群，像是失蹤老人的網站，沒辦法同時找到其他族群，青少年、兒童等等又需要到其他網站尋找，非常不方便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zh-CN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253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有的則是只屬於部分族群，像是失蹤老人的網站，沒辦法同時找到其他族群，青少年、兒童等等又需要到其他網站尋找，非常不方便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zh-CN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771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那除了改善系統使用介面外，我們還要加入</a:t>
            </a:r>
            <a:r>
              <a:rPr lang="en-GB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人臉辨識的功能，最終目的為了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即時性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與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精確性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endParaRPr lang="zh-TW" altLang="en-US" b="0" dirty="0">
              <a:effectLst/>
            </a:endParaRPr>
          </a:p>
          <a:p>
            <a:pPr rtl="0"/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即時性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為了不要一頁頁去翻網站，讓可疑人口就這麼走掉，錯失幫助失蹤人口的機會。</a:t>
            </a:r>
            <a:endParaRPr lang="zh-TW" altLang="en-US" b="0" dirty="0">
              <a:effectLst/>
            </a:endParaRPr>
          </a:p>
          <a:p>
            <a:pPr rtl="0"/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精準性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人主觀判定長得像不像、或是猜測年齡等可能因為每個人生長背景不同而給予不同的判斷，導致容易發生看不出來是同一個人的狀況。且</a:t>
            </a:r>
            <a:r>
              <a:rPr lang="en-GB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判定時可以藉由網站上的特徵（舉例：身高約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156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公分，體重約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46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公斤，身形偏瘦、金黑色頭髮、著豹紋布鞋）去協助判定是不是同一個人。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zh-CN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78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TW" sz="1200" dirty="0"/>
              <a:t>餵失蹤人口照片給AI去做辨識，用大量人臉照片訓練模型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zh-CN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813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zh-CN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98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8214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8593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0112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969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106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9089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404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267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4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3751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439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0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;p25">
            <a:extLst>
              <a:ext uri="{FF2B5EF4-FFF2-40B4-BE49-F238E27FC236}">
                <a16:creationId xmlns:a16="http://schemas.microsoft.com/office/drawing/2014/main" id="{065CC662-705B-6B4C-8BF4-01777C7F5024}"/>
              </a:ext>
            </a:extLst>
          </p:cNvPr>
          <p:cNvSpPr/>
          <p:nvPr/>
        </p:nvSpPr>
        <p:spPr>
          <a:xfrm>
            <a:off x="0" y="2049510"/>
            <a:ext cx="12192000" cy="2758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oogle Shape;169;p25">
            <a:extLst>
              <a:ext uri="{FF2B5EF4-FFF2-40B4-BE49-F238E27FC236}">
                <a16:creationId xmlns:a16="http://schemas.microsoft.com/office/drawing/2014/main" id="{5BB86683-1C86-FA41-A88E-0A03C6830AE1}"/>
              </a:ext>
            </a:extLst>
          </p:cNvPr>
          <p:cNvGrpSpPr/>
          <p:nvPr/>
        </p:nvGrpSpPr>
        <p:grpSpPr>
          <a:xfrm rot="10800000">
            <a:off x="2259806" y="909806"/>
            <a:ext cx="7672387" cy="5038388"/>
            <a:chOff x="5261388" y="519243"/>
            <a:chExt cx="5439954" cy="4130854"/>
          </a:xfrm>
          <a:solidFill>
            <a:schemeClr val="accent2"/>
          </a:solidFill>
        </p:grpSpPr>
        <p:sp>
          <p:nvSpPr>
            <p:cNvPr id="4" name="Google Shape;170;p25">
              <a:extLst>
                <a:ext uri="{FF2B5EF4-FFF2-40B4-BE49-F238E27FC236}">
                  <a16:creationId xmlns:a16="http://schemas.microsoft.com/office/drawing/2014/main" id="{56D91FD1-A1E8-364B-AF20-2CADC0F4D222}"/>
                </a:ext>
              </a:extLst>
            </p:cNvPr>
            <p:cNvSpPr/>
            <p:nvPr/>
          </p:nvSpPr>
          <p:spPr>
            <a:xfrm>
              <a:off x="5261388" y="529007"/>
              <a:ext cx="105424" cy="412109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71;p25">
              <a:extLst>
                <a:ext uri="{FF2B5EF4-FFF2-40B4-BE49-F238E27FC236}">
                  <a16:creationId xmlns:a16="http://schemas.microsoft.com/office/drawing/2014/main" id="{EFC2BC6E-14A0-EB42-B9D5-12D4A9E586C6}"/>
                </a:ext>
              </a:extLst>
            </p:cNvPr>
            <p:cNvSpPr/>
            <p:nvPr/>
          </p:nvSpPr>
          <p:spPr>
            <a:xfrm rot="-5400000">
              <a:off x="7931885" y="1880639"/>
              <a:ext cx="110669" cy="542824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72;p25">
              <a:extLst>
                <a:ext uri="{FF2B5EF4-FFF2-40B4-BE49-F238E27FC236}">
                  <a16:creationId xmlns:a16="http://schemas.microsoft.com/office/drawing/2014/main" id="{5D486442-353B-2A4E-9AA8-1339730CF215}"/>
                </a:ext>
              </a:extLst>
            </p:cNvPr>
            <p:cNvSpPr/>
            <p:nvPr/>
          </p:nvSpPr>
          <p:spPr>
            <a:xfrm>
              <a:off x="10595914" y="4240769"/>
              <a:ext cx="105425" cy="36377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73;p25">
              <a:extLst>
                <a:ext uri="{FF2B5EF4-FFF2-40B4-BE49-F238E27FC236}">
                  <a16:creationId xmlns:a16="http://schemas.microsoft.com/office/drawing/2014/main" id="{A1D1C671-B6C3-A145-95B3-58A3557E1B12}"/>
                </a:ext>
              </a:extLst>
            </p:cNvPr>
            <p:cNvSpPr/>
            <p:nvPr/>
          </p:nvSpPr>
          <p:spPr>
            <a:xfrm rot="-5400000">
              <a:off x="5498977" y="387080"/>
              <a:ext cx="103474" cy="36780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177;p25">
            <a:extLst>
              <a:ext uri="{FF2B5EF4-FFF2-40B4-BE49-F238E27FC236}">
                <a16:creationId xmlns:a16="http://schemas.microsoft.com/office/drawing/2014/main" id="{42583251-1C91-8542-A37E-668615010098}"/>
              </a:ext>
            </a:extLst>
          </p:cNvPr>
          <p:cNvSpPr/>
          <p:nvPr/>
        </p:nvSpPr>
        <p:spPr>
          <a:xfrm>
            <a:off x="2408496" y="5232402"/>
            <a:ext cx="5412537" cy="66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u="none" strike="noStrike" cap="none" dirty="0">
                <a:solidFill>
                  <a:srgbClr val="3F3F3F"/>
                </a:solidFill>
                <a:latin typeface="GenSekiGothic TW TTF Light" panose="020B0300000000000000" pitchFamily="34" charset="-120"/>
                <a:ea typeface="GenSekiGothic TW TTF Light" panose="020B0300000000000000" pitchFamily="34" charset="-120"/>
                <a:cs typeface="Arial"/>
                <a:sym typeface="Arial"/>
              </a:rPr>
              <a:t>組員：</a:t>
            </a:r>
            <a:endParaRPr sz="1200" u="none" strike="noStrike" cap="none" dirty="0">
              <a:solidFill>
                <a:srgbClr val="3F3F3F"/>
              </a:solidFill>
              <a:latin typeface="GenSekiGothic TW TTF Light" panose="020B0300000000000000" pitchFamily="34" charset="-120"/>
              <a:ea typeface="GenSekiGothic TW TTF Light" panose="020B0300000000000000" pitchFamily="34" charset="-120"/>
              <a:cs typeface="Arial"/>
              <a:sym typeface="Arial"/>
            </a:endParaRPr>
          </a:p>
          <a:p>
            <a:r>
              <a:rPr lang="zh-CN" sz="1200" u="none" strike="noStrike" cap="none" dirty="0">
                <a:solidFill>
                  <a:srgbClr val="3F3F3F"/>
                </a:solidFill>
                <a:latin typeface="GenSekiGothic TW TTF Light" panose="020B0300000000000000" pitchFamily="34" charset="-120"/>
                <a:ea typeface="GenSekiGothic TW TTF Light" panose="020B0300000000000000" pitchFamily="34" charset="-120"/>
                <a:cs typeface="Arial"/>
                <a:sym typeface="Arial"/>
              </a:rPr>
              <a:t>教三 　李珮瑜 107102036</a:t>
            </a:r>
            <a:r>
              <a:rPr lang="en-US" altLang="zh-CN" sz="1200" u="none" strike="noStrike" cap="none" dirty="0">
                <a:solidFill>
                  <a:srgbClr val="3F3F3F"/>
                </a:solidFill>
                <a:latin typeface="GenSekiGothic TW TTF Light" panose="020B0300000000000000" pitchFamily="34" charset="-120"/>
                <a:ea typeface="GenSekiGothic TW TTF Light" panose="020B0300000000000000" pitchFamily="34" charset="-120"/>
                <a:cs typeface="Arial"/>
                <a:sym typeface="Arial"/>
              </a:rPr>
              <a:t>	</a:t>
            </a:r>
            <a:r>
              <a:rPr lang="zh-TW" altLang="en-US" sz="1200" dirty="0">
                <a:solidFill>
                  <a:srgbClr val="3F3F3F"/>
                </a:solidFill>
                <a:latin typeface="GenSekiGothic TW TTF Light" panose="020B0300000000000000" pitchFamily="34" charset="-120"/>
                <a:ea typeface="GenSekiGothic TW TTF Light" panose="020B0300000000000000" pitchFamily="34" charset="-120"/>
                <a:cs typeface="Arial"/>
                <a:sym typeface="Arial"/>
              </a:rPr>
              <a:t>企研二 陳一慈 </a:t>
            </a:r>
            <a:r>
              <a:rPr lang="en-US" altLang="zh-TW" sz="1200" dirty="0">
                <a:solidFill>
                  <a:srgbClr val="3F3F3F"/>
                </a:solidFill>
                <a:latin typeface="GenSekiGothic TW TTF Light" panose="020B0300000000000000" pitchFamily="34" charset="-120"/>
                <a:ea typeface="GenSekiGothic TW TTF Light" panose="020B0300000000000000" pitchFamily="34" charset="-120"/>
                <a:cs typeface="Arial"/>
                <a:sym typeface="Arial"/>
              </a:rPr>
              <a:t>108363104</a:t>
            </a:r>
            <a:endParaRPr dirty="0">
              <a:latin typeface="GenSekiGothic TW TTF Light" panose="020B0300000000000000" pitchFamily="34" charset="-120"/>
              <a:ea typeface="GenSekiGothic TW TTF Light" panose="020B0300000000000000" pitchFamily="34" charset="-12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u="none" strike="noStrike" cap="none" dirty="0">
                <a:solidFill>
                  <a:srgbClr val="3F3F3F"/>
                </a:solidFill>
                <a:latin typeface="GenSekiGothic TW TTF Light" panose="020B0300000000000000" pitchFamily="34" charset="-120"/>
                <a:ea typeface="GenSekiGothic TW TTF Light" panose="020B0300000000000000" pitchFamily="34" charset="-120"/>
                <a:cs typeface="Arial"/>
                <a:sym typeface="Arial"/>
              </a:rPr>
              <a:t>經四乙 于雅綸 105208038</a:t>
            </a:r>
            <a:r>
              <a:rPr lang="en-US" altLang="zh-CN" dirty="0">
                <a:latin typeface="GenSekiGothic TW TTF Light" panose="020B0300000000000000" pitchFamily="34" charset="-120"/>
                <a:ea typeface="GenSekiGothic TW TTF Light" panose="020B0300000000000000" pitchFamily="34" charset="-120"/>
                <a:sym typeface="Arial"/>
              </a:rPr>
              <a:t>	</a:t>
            </a:r>
            <a:r>
              <a:rPr lang="zh-CN" sz="1200" u="none" strike="noStrike" cap="none" dirty="0">
                <a:solidFill>
                  <a:srgbClr val="3F3F3F"/>
                </a:solidFill>
                <a:latin typeface="GenSekiGothic TW TTF Light" panose="020B0300000000000000" pitchFamily="34" charset="-120"/>
                <a:ea typeface="GenSekiGothic TW TTF Light" panose="020B0300000000000000" pitchFamily="34" charset="-120"/>
                <a:cs typeface="Arial"/>
                <a:sym typeface="Arial"/>
              </a:rPr>
              <a:t>政四　 邱主恩 106202006</a:t>
            </a:r>
            <a:endParaRPr sz="1200" u="none" strike="noStrike" cap="none" dirty="0">
              <a:solidFill>
                <a:srgbClr val="3F3F3F"/>
              </a:solidFill>
              <a:latin typeface="GenSekiGothic TW TTF Light" panose="020B0300000000000000" pitchFamily="34" charset="-120"/>
              <a:ea typeface="GenSekiGothic TW TTF Light" panose="020B0300000000000000" pitchFamily="34" charset="-120"/>
              <a:cs typeface="Arial"/>
              <a:sym typeface="Arial"/>
            </a:endParaRPr>
          </a:p>
        </p:txBody>
      </p:sp>
      <p:sp>
        <p:nvSpPr>
          <p:cNvPr id="9" name="Google Shape;174;p25">
            <a:extLst>
              <a:ext uri="{FF2B5EF4-FFF2-40B4-BE49-F238E27FC236}">
                <a16:creationId xmlns:a16="http://schemas.microsoft.com/office/drawing/2014/main" id="{ED4D4397-D872-9449-8063-4B6AF460C129}"/>
              </a:ext>
            </a:extLst>
          </p:cNvPr>
          <p:cNvSpPr/>
          <p:nvPr/>
        </p:nvSpPr>
        <p:spPr>
          <a:xfrm>
            <a:off x="3030268" y="2253880"/>
            <a:ext cx="5618045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400" dirty="0">
                <a:solidFill>
                  <a:schemeClr val="bg2"/>
                </a:solidFill>
                <a:latin typeface="GenSekiGothic TW TTF Medium" panose="020B0500000000000000" pitchFamily="34" charset="-120"/>
                <a:ea typeface="GenSekiGothic TW TTF Medium" panose="020B0500000000000000" pitchFamily="34" charset="-120"/>
              </a:rPr>
              <a:t>學期專題提案</a:t>
            </a:r>
            <a:endParaRPr sz="5400" u="none" strike="noStrike" cap="none" dirty="0">
              <a:solidFill>
                <a:schemeClr val="bg2"/>
              </a:solidFill>
              <a:latin typeface="GenSekiGothic TW TTF Medium" panose="020B0500000000000000" pitchFamily="34" charset="-120"/>
              <a:ea typeface="GenSekiGothic TW TTF Medium" panose="020B0500000000000000" pitchFamily="34" charset="-120"/>
              <a:cs typeface="Arial"/>
              <a:sym typeface="Arial"/>
            </a:endParaRPr>
          </a:p>
        </p:txBody>
      </p:sp>
      <p:sp>
        <p:nvSpPr>
          <p:cNvPr id="10" name="Google Shape;175;p25">
            <a:extLst>
              <a:ext uri="{FF2B5EF4-FFF2-40B4-BE49-F238E27FC236}">
                <a16:creationId xmlns:a16="http://schemas.microsoft.com/office/drawing/2014/main" id="{B32F281D-75C2-A545-9AE7-13A3B44DEE23}"/>
              </a:ext>
            </a:extLst>
          </p:cNvPr>
          <p:cNvSpPr/>
          <p:nvPr/>
        </p:nvSpPr>
        <p:spPr>
          <a:xfrm>
            <a:off x="2842748" y="3351903"/>
            <a:ext cx="6506508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500" dirty="0">
                <a:solidFill>
                  <a:schemeClr val="lt1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利用AI尋找失蹤人口</a:t>
            </a:r>
            <a:endParaRPr sz="5500" u="none" strike="noStrike" cap="none" dirty="0">
              <a:solidFill>
                <a:schemeClr val="lt1"/>
              </a:solidFill>
              <a:latin typeface="GenSekiGothic TW TTF Heavy" panose="020B0500000000000000" pitchFamily="34" charset="-120"/>
              <a:ea typeface="GenSekiGothic TW TTF Heavy" panose="020B0500000000000000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122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2E3B3-EA70-E64C-87E6-4F08C0F0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TW" b="1" spc="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定義問題</a:t>
            </a:r>
            <a:endParaRPr kumimoji="1" lang="zh-TW" altLang="en-US" b="1" spc="0" dirty="0">
              <a:latin typeface="GenSekiGothic TW TTF" panose="020B0500000000000000" pitchFamily="34" charset="-120"/>
              <a:ea typeface="GenSekiGothic TW TTF" panose="020B0500000000000000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37E150-700B-2848-A7EA-BF9E8376A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TW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這張照片的人屬不屬於資料庫中的人</a:t>
            </a:r>
            <a:endParaRPr kumimoji="1" lang="zh-TW" altLang="en-US" b="1" spc="300" dirty="0">
              <a:latin typeface="GenSekiGothic TW TTF" panose="020B0500000000000000" pitchFamily="34" charset="-120"/>
              <a:ea typeface="GenSekiGothic TW TTF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665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8028FDC-7484-0D4C-ABA9-AD0743CECF7E}"/>
              </a:ext>
            </a:extLst>
          </p:cNvPr>
          <p:cNvSpPr txBox="1"/>
          <p:nvPr/>
        </p:nvSpPr>
        <p:spPr>
          <a:xfrm>
            <a:off x="2925305" y="2828835"/>
            <a:ext cx="634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7200" b="1" spc="600" dirty="0">
                <a:solidFill>
                  <a:schemeClr val="accent1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DATA</a:t>
            </a:r>
            <a:endParaRPr kumimoji="1" lang="zh-TW" altLang="en-US" sz="7200" b="1" spc="600" dirty="0">
              <a:solidFill>
                <a:schemeClr val="accent1"/>
              </a:solidFill>
              <a:latin typeface="GenSekiGothic TW TTF Heavy" panose="020B0500000000000000" pitchFamily="34" charset="-120"/>
              <a:ea typeface="GenSekiGothic TW TTF Heavy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963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2BABD-6E47-464E-8823-2C6A6194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TW" b="1" spc="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解決問題的流程</a:t>
            </a:r>
            <a:endParaRPr kumimoji="1" lang="zh-TW" altLang="en-US" b="1" spc="0" dirty="0">
              <a:latin typeface="GenSekiGothic TW TTF" panose="020B0500000000000000" pitchFamily="34" charset="-120"/>
              <a:ea typeface="GenSekiGothic TW TTF" panose="020B0500000000000000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8A61E9-DCF5-2349-B0A2-B734578FE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要如何做</a:t>
            </a:r>
          </a:p>
        </p:txBody>
      </p:sp>
    </p:spTree>
    <p:extLst>
      <p:ext uri="{BB962C8B-B14F-4D97-AF65-F5344CB8AC3E}">
        <p14:creationId xmlns:p14="http://schemas.microsoft.com/office/powerpoint/2010/main" val="90062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551;p37">
            <a:extLst>
              <a:ext uri="{FF2B5EF4-FFF2-40B4-BE49-F238E27FC236}">
                <a16:creationId xmlns:a16="http://schemas.microsoft.com/office/drawing/2014/main" id="{0A8CBCD7-0AAE-CC44-A570-3FC0D0E467C9}"/>
              </a:ext>
            </a:extLst>
          </p:cNvPr>
          <p:cNvSpPr/>
          <p:nvPr/>
        </p:nvSpPr>
        <p:spPr>
          <a:xfrm>
            <a:off x="0" y="1653092"/>
            <a:ext cx="12192000" cy="2480400"/>
          </a:xfrm>
          <a:prstGeom prst="rect">
            <a:avLst/>
          </a:prstGeom>
          <a:solidFill>
            <a:schemeClr val="accent1">
              <a:alpha val="5475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552;p37">
            <a:extLst>
              <a:ext uri="{FF2B5EF4-FFF2-40B4-BE49-F238E27FC236}">
                <a16:creationId xmlns:a16="http://schemas.microsoft.com/office/drawing/2014/main" id="{C7D98369-0615-0941-9741-B2B988626C83}"/>
              </a:ext>
            </a:extLst>
          </p:cNvPr>
          <p:cNvGrpSpPr/>
          <p:nvPr/>
        </p:nvGrpSpPr>
        <p:grpSpPr>
          <a:xfrm>
            <a:off x="1039603" y="2061780"/>
            <a:ext cx="1514662" cy="1606779"/>
            <a:chOff x="809758" y="2392680"/>
            <a:chExt cx="1221896" cy="1296208"/>
          </a:xfrm>
        </p:grpSpPr>
        <p:sp>
          <p:nvSpPr>
            <p:cNvPr id="48" name="Google Shape;553;p37">
              <a:extLst>
                <a:ext uri="{FF2B5EF4-FFF2-40B4-BE49-F238E27FC236}">
                  <a16:creationId xmlns:a16="http://schemas.microsoft.com/office/drawing/2014/main" id="{9E7587E5-2D33-7145-9956-375094359A1C}"/>
                </a:ext>
              </a:extLst>
            </p:cNvPr>
            <p:cNvSpPr/>
            <p:nvPr/>
          </p:nvSpPr>
          <p:spPr>
            <a:xfrm>
              <a:off x="809758" y="2392680"/>
              <a:ext cx="1013616" cy="1133648"/>
            </a:xfrm>
            <a:prstGeom prst="foldedCorner">
              <a:avLst>
                <a:gd name="adj" fmla="val 32045"/>
              </a:avLst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554;p37">
              <a:extLst>
                <a:ext uri="{FF2B5EF4-FFF2-40B4-BE49-F238E27FC236}">
                  <a16:creationId xmlns:a16="http://schemas.microsoft.com/office/drawing/2014/main" id="{9A329428-FF01-9E40-A734-D53E6585DD77}"/>
                </a:ext>
              </a:extLst>
            </p:cNvPr>
            <p:cNvSpPr/>
            <p:nvPr/>
          </p:nvSpPr>
          <p:spPr>
            <a:xfrm>
              <a:off x="1018038" y="2555240"/>
              <a:ext cx="1013616" cy="1133648"/>
            </a:xfrm>
            <a:prstGeom prst="foldedCorner">
              <a:avLst>
                <a:gd name="adj" fmla="val 32045"/>
              </a:avLst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" name="Google Shape;555;p37">
              <a:extLst>
                <a:ext uri="{FF2B5EF4-FFF2-40B4-BE49-F238E27FC236}">
                  <a16:creationId xmlns:a16="http://schemas.microsoft.com/office/drawing/2014/main" id="{F2A8F3F1-9FD0-B94C-860F-E01FD8FEB924}"/>
                </a:ext>
              </a:extLst>
            </p:cNvPr>
            <p:cNvGrpSpPr/>
            <p:nvPr/>
          </p:nvGrpSpPr>
          <p:grpSpPr>
            <a:xfrm>
              <a:off x="1123526" y="2614064"/>
              <a:ext cx="802640" cy="508000"/>
              <a:chOff x="2082800" y="2240280"/>
              <a:chExt cx="802640" cy="508000"/>
            </a:xfrm>
          </p:grpSpPr>
          <p:sp>
            <p:nvSpPr>
              <p:cNvPr id="51" name="Google Shape;556;p37">
                <a:extLst>
                  <a:ext uri="{FF2B5EF4-FFF2-40B4-BE49-F238E27FC236}">
                    <a16:creationId xmlns:a16="http://schemas.microsoft.com/office/drawing/2014/main" id="{45A46761-74A8-EE42-B202-510A24123CF7}"/>
                  </a:ext>
                </a:extLst>
              </p:cNvPr>
              <p:cNvSpPr/>
              <p:nvPr/>
            </p:nvSpPr>
            <p:spPr>
              <a:xfrm>
                <a:off x="2082800" y="2240280"/>
                <a:ext cx="802640" cy="508000"/>
              </a:xfrm>
              <a:prstGeom prst="frame">
                <a:avLst>
                  <a:gd name="adj1" fmla="val 6500"/>
                </a:avLst>
              </a:prstGeom>
              <a:solidFill>
                <a:schemeClr val="lt2"/>
              </a:solidFill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57;p37">
                <a:extLst>
                  <a:ext uri="{FF2B5EF4-FFF2-40B4-BE49-F238E27FC236}">
                    <a16:creationId xmlns:a16="http://schemas.microsoft.com/office/drawing/2014/main" id="{C9912B67-C127-3546-B3B6-49DD6C45CF21}"/>
                  </a:ext>
                </a:extLst>
              </p:cNvPr>
              <p:cNvSpPr/>
              <p:nvPr/>
            </p:nvSpPr>
            <p:spPr>
              <a:xfrm>
                <a:off x="2380614" y="2394585"/>
                <a:ext cx="179503" cy="179503"/>
              </a:xfrm>
              <a:prstGeom prst="ellipse">
                <a:avLst/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3" name="Google Shape;558;p37">
                <a:extLst>
                  <a:ext uri="{FF2B5EF4-FFF2-40B4-BE49-F238E27FC236}">
                    <a16:creationId xmlns:a16="http://schemas.microsoft.com/office/drawing/2014/main" id="{4F2CB37F-DDB0-484D-A6B0-49072A99B220}"/>
                  </a:ext>
                </a:extLst>
              </p:cNvPr>
              <p:cNvCxnSpPr>
                <a:stCxn id="52" idx="3"/>
              </p:cNvCxnSpPr>
              <p:nvPr/>
            </p:nvCxnSpPr>
            <p:spPr>
              <a:xfrm flipH="1">
                <a:off x="2329502" y="2547800"/>
                <a:ext cx="77400" cy="164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59;p37">
                <a:extLst>
                  <a:ext uri="{FF2B5EF4-FFF2-40B4-BE49-F238E27FC236}">
                    <a16:creationId xmlns:a16="http://schemas.microsoft.com/office/drawing/2014/main" id="{695766B2-D07E-8146-912F-35B3392D45A5}"/>
                  </a:ext>
                </a:extLst>
              </p:cNvPr>
              <p:cNvCxnSpPr>
                <a:stCxn id="52" idx="5"/>
              </p:cNvCxnSpPr>
              <p:nvPr/>
            </p:nvCxnSpPr>
            <p:spPr>
              <a:xfrm>
                <a:off x="2533829" y="2547800"/>
                <a:ext cx="77400" cy="164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60;p37">
                <a:extLst>
                  <a:ext uri="{FF2B5EF4-FFF2-40B4-BE49-F238E27FC236}">
                    <a16:creationId xmlns:a16="http://schemas.microsoft.com/office/drawing/2014/main" id="{6DB32D4B-57D3-9947-9251-ACDD42C77DC5}"/>
                  </a:ext>
                </a:extLst>
              </p:cNvPr>
              <p:cNvCxnSpPr/>
              <p:nvPr/>
            </p:nvCxnSpPr>
            <p:spPr>
              <a:xfrm>
                <a:off x="2447505" y="2540180"/>
                <a:ext cx="4762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56" name="Google Shape;561;p37">
            <a:extLst>
              <a:ext uri="{FF2B5EF4-FFF2-40B4-BE49-F238E27FC236}">
                <a16:creationId xmlns:a16="http://schemas.microsoft.com/office/drawing/2014/main" id="{0F91C1B6-EC6B-AF46-957E-59F1F87037BD}"/>
              </a:ext>
            </a:extLst>
          </p:cNvPr>
          <p:cNvSpPr txBox="1"/>
          <p:nvPr/>
        </p:nvSpPr>
        <p:spPr>
          <a:xfrm>
            <a:off x="894327" y="4736232"/>
            <a:ext cx="2766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AutoNum type="arabicPeriod"/>
            </a:pPr>
            <a:r>
              <a:rPr lang="zh-CN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收集大量照片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AutoNum type="arabicPeriod"/>
            </a:pPr>
            <a:r>
              <a:rPr lang="zh-CN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失蹤者照片與個人資訊</a:t>
            </a:r>
            <a:endParaRPr/>
          </a:p>
        </p:txBody>
      </p:sp>
      <p:grpSp>
        <p:nvGrpSpPr>
          <p:cNvPr id="57" name="Google Shape;562;p37">
            <a:extLst>
              <a:ext uri="{FF2B5EF4-FFF2-40B4-BE49-F238E27FC236}">
                <a16:creationId xmlns:a16="http://schemas.microsoft.com/office/drawing/2014/main" id="{B83D5B5F-0599-DD45-95FD-7642EA614BDB}"/>
              </a:ext>
            </a:extLst>
          </p:cNvPr>
          <p:cNvGrpSpPr/>
          <p:nvPr/>
        </p:nvGrpSpPr>
        <p:grpSpPr>
          <a:xfrm>
            <a:off x="7695538" y="1904155"/>
            <a:ext cx="1684976" cy="1825436"/>
            <a:chOff x="5298011" y="1911138"/>
            <a:chExt cx="1844755" cy="1998538"/>
          </a:xfrm>
        </p:grpSpPr>
        <p:grpSp>
          <p:nvGrpSpPr>
            <p:cNvPr id="58" name="Google Shape;563;p37">
              <a:extLst>
                <a:ext uri="{FF2B5EF4-FFF2-40B4-BE49-F238E27FC236}">
                  <a16:creationId xmlns:a16="http://schemas.microsoft.com/office/drawing/2014/main" id="{E40F260B-0F16-AB4D-ACA0-2F2248ADAE02}"/>
                </a:ext>
              </a:extLst>
            </p:cNvPr>
            <p:cNvGrpSpPr/>
            <p:nvPr/>
          </p:nvGrpSpPr>
          <p:grpSpPr>
            <a:xfrm>
              <a:off x="5983390" y="2295352"/>
              <a:ext cx="1159376" cy="1614324"/>
              <a:chOff x="6536112" y="1993895"/>
              <a:chExt cx="1335493" cy="1859551"/>
            </a:xfrm>
          </p:grpSpPr>
          <p:grpSp>
            <p:nvGrpSpPr>
              <p:cNvPr id="61" name="Google Shape;564;p37">
                <a:extLst>
                  <a:ext uri="{FF2B5EF4-FFF2-40B4-BE49-F238E27FC236}">
                    <a16:creationId xmlns:a16="http://schemas.microsoft.com/office/drawing/2014/main" id="{AEC99FD1-0703-774B-9055-8F696D5A5C74}"/>
                  </a:ext>
                </a:extLst>
              </p:cNvPr>
              <p:cNvGrpSpPr/>
              <p:nvPr/>
            </p:nvGrpSpPr>
            <p:grpSpPr>
              <a:xfrm>
                <a:off x="6536112" y="1993895"/>
                <a:ext cx="1335493" cy="1859551"/>
                <a:chOff x="7073278" y="2132792"/>
                <a:chExt cx="1335493" cy="1859551"/>
              </a:xfrm>
            </p:grpSpPr>
            <p:sp>
              <p:nvSpPr>
                <p:cNvPr id="63" name="Google Shape;565;p37">
                  <a:extLst>
                    <a:ext uri="{FF2B5EF4-FFF2-40B4-BE49-F238E27FC236}">
                      <a16:creationId xmlns:a16="http://schemas.microsoft.com/office/drawing/2014/main" id="{AF2989F2-BDC2-C248-B2F5-66E72AF64D38}"/>
                    </a:ext>
                  </a:extLst>
                </p:cNvPr>
                <p:cNvSpPr/>
                <p:nvPr/>
              </p:nvSpPr>
              <p:spPr>
                <a:xfrm>
                  <a:off x="7073278" y="2132792"/>
                  <a:ext cx="1335493" cy="18595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566;p37">
                  <a:extLst>
                    <a:ext uri="{FF2B5EF4-FFF2-40B4-BE49-F238E27FC236}">
                      <a16:creationId xmlns:a16="http://schemas.microsoft.com/office/drawing/2014/main" id="{D8BE547B-7CE4-0B44-A73C-B7A4890B191F}"/>
                    </a:ext>
                  </a:extLst>
                </p:cNvPr>
                <p:cNvSpPr/>
                <p:nvPr/>
              </p:nvSpPr>
              <p:spPr>
                <a:xfrm>
                  <a:off x="7529454" y="3628280"/>
                  <a:ext cx="62954" cy="16781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567;p37">
                  <a:extLst>
                    <a:ext uri="{FF2B5EF4-FFF2-40B4-BE49-F238E27FC236}">
                      <a16:creationId xmlns:a16="http://schemas.microsoft.com/office/drawing/2014/main" id="{38C56613-7BAF-E643-9D13-44F6FEAF9D30}"/>
                    </a:ext>
                  </a:extLst>
                </p:cNvPr>
                <p:cNvSpPr/>
                <p:nvPr/>
              </p:nvSpPr>
              <p:spPr>
                <a:xfrm>
                  <a:off x="7220598" y="2182540"/>
                  <a:ext cx="1043499" cy="1790859"/>
                </a:xfrm>
                <a:prstGeom prst="roundRect">
                  <a:avLst>
                    <a:gd name="adj" fmla="val 10712"/>
                  </a:avLst>
                </a:prstGeom>
                <a:solidFill>
                  <a:schemeClr val="lt1"/>
                </a:solidFill>
                <a:ln w="19050" cap="flat" cmpd="sng">
                  <a:solidFill>
                    <a:srgbClr val="26262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568;p37">
                  <a:extLst>
                    <a:ext uri="{FF2B5EF4-FFF2-40B4-BE49-F238E27FC236}">
                      <a16:creationId xmlns:a16="http://schemas.microsoft.com/office/drawing/2014/main" id="{C4A0F93C-8ABA-2848-A0CB-5B394CF3EB31}"/>
                    </a:ext>
                  </a:extLst>
                </p:cNvPr>
                <p:cNvSpPr/>
                <p:nvPr/>
              </p:nvSpPr>
              <p:spPr>
                <a:xfrm>
                  <a:off x="7653561" y="3875059"/>
                  <a:ext cx="192355" cy="6139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9525" cap="flat" cmpd="sng">
                  <a:solidFill>
                    <a:srgbClr val="26262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569;p37">
                  <a:extLst>
                    <a:ext uri="{FF2B5EF4-FFF2-40B4-BE49-F238E27FC236}">
                      <a16:creationId xmlns:a16="http://schemas.microsoft.com/office/drawing/2014/main" id="{4B3BE24A-0F38-9D4B-8590-A5477B334A27}"/>
                    </a:ext>
                  </a:extLst>
                </p:cNvPr>
                <p:cNvSpPr/>
                <p:nvPr/>
              </p:nvSpPr>
              <p:spPr>
                <a:xfrm>
                  <a:off x="7274729" y="2239126"/>
                  <a:ext cx="934389" cy="1598760"/>
                </a:xfrm>
                <a:prstGeom prst="roundRect">
                  <a:avLst>
                    <a:gd name="adj" fmla="val 10712"/>
                  </a:avLst>
                </a:prstGeom>
                <a:solidFill>
                  <a:schemeClr val="lt1"/>
                </a:solidFill>
                <a:ln w="19050" cap="flat" cmpd="sng">
                  <a:solidFill>
                    <a:srgbClr val="26262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2" name="Google Shape;570;p37">
                <a:extLst>
                  <a:ext uri="{FF2B5EF4-FFF2-40B4-BE49-F238E27FC236}">
                    <a16:creationId xmlns:a16="http://schemas.microsoft.com/office/drawing/2014/main" id="{1CE80A0D-A87B-484F-BD77-D4210B1571C0}"/>
                  </a:ext>
                </a:extLst>
              </p:cNvPr>
              <p:cNvSpPr/>
              <p:nvPr/>
            </p:nvSpPr>
            <p:spPr>
              <a:xfrm>
                <a:off x="6950897" y="2612879"/>
                <a:ext cx="523349" cy="522284"/>
              </a:xfrm>
              <a:prstGeom prst="frame">
                <a:avLst>
                  <a:gd name="adj1" fmla="val 2287"/>
                </a:avLst>
              </a:prstGeom>
              <a:solidFill>
                <a:schemeClr val="lt1"/>
              </a:solidFill>
              <a:ln w="9525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9" name="Google Shape;571;p37">
              <a:extLst>
                <a:ext uri="{FF2B5EF4-FFF2-40B4-BE49-F238E27FC236}">
                  <a16:creationId xmlns:a16="http://schemas.microsoft.com/office/drawing/2014/main" id="{88F8D340-2460-5B42-8E14-8D335B777FB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298011" y="1911138"/>
              <a:ext cx="952501" cy="95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572;p37">
              <a:extLst>
                <a:ext uri="{FF2B5EF4-FFF2-40B4-BE49-F238E27FC236}">
                  <a16:creationId xmlns:a16="http://schemas.microsoft.com/office/drawing/2014/main" id="{3290AFCF-CEB0-884A-B222-09DC549CE71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377384" y="2879782"/>
              <a:ext cx="382574" cy="382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573;p37">
            <a:extLst>
              <a:ext uri="{FF2B5EF4-FFF2-40B4-BE49-F238E27FC236}">
                <a16:creationId xmlns:a16="http://schemas.microsoft.com/office/drawing/2014/main" id="{D43E7762-96E2-0F48-B13E-0B0D0D987761}"/>
              </a:ext>
            </a:extLst>
          </p:cNvPr>
          <p:cNvGrpSpPr/>
          <p:nvPr/>
        </p:nvGrpSpPr>
        <p:grpSpPr>
          <a:xfrm>
            <a:off x="10123345" y="1786138"/>
            <a:ext cx="1570159" cy="2186300"/>
            <a:chOff x="5281009" y="1859780"/>
            <a:chExt cx="1719050" cy="2393618"/>
          </a:xfrm>
        </p:grpSpPr>
        <p:grpSp>
          <p:nvGrpSpPr>
            <p:cNvPr id="69" name="Google Shape;574;p37">
              <a:extLst>
                <a:ext uri="{FF2B5EF4-FFF2-40B4-BE49-F238E27FC236}">
                  <a16:creationId xmlns:a16="http://schemas.microsoft.com/office/drawing/2014/main" id="{D001FA9E-5993-9746-874C-7DA31D147A9B}"/>
                </a:ext>
              </a:extLst>
            </p:cNvPr>
            <p:cNvGrpSpPr/>
            <p:nvPr/>
          </p:nvGrpSpPr>
          <p:grpSpPr>
            <a:xfrm>
              <a:off x="5281009" y="1859780"/>
              <a:ext cx="1719050" cy="2393618"/>
              <a:chOff x="5983390" y="2295352"/>
              <a:chExt cx="1159376" cy="1614324"/>
            </a:xfrm>
          </p:grpSpPr>
          <p:grpSp>
            <p:nvGrpSpPr>
              <p:cNvPr id="71" name="Google Shape;575;p37">
                <a:extLst>
                  <a:ext uri="{FF2B5EF4-FFF2-40B4-BE49-F238E27FC236}">
                    <a16:creationId xmlns:a16="http://schemas.microsoft.com/office/drawing/2014/main" id="{D7877210-CA8D-8741-B1B7-28F839B8D4D1}"/>
                  </a:ext>
                </a:extLst>
              </p:cNvPr>
              <p:cNvGrpSpPr/>
              <p:nvPr/>
            </p:nvGrpSpPr>
            <p:grpSpPr>
              <a:xfrm>
                <a:off x="5983390" y="2295352"/>
                <a:ext cx="1159376" cy="1614324"/>
                <a:chOff x="6536112" y="1993895"/>
                <a:chExt cx="1335493" cy="1859551"/>
              </a:xfrm>
            </p:grpSpPr>
            <p:grpSp>
              <p:nvGrpSpPr>
                <p:cNvPr id="73" name="Google Shape;576;p37">
                  <a:extLst>
                    <a:ext uri="{FF2B5EF4-FFF2-40B4-BE49-F238E27FC236}">
                      <a16:creationId xmlns:a16="http://schemas.microsoft.com/office/drawing/2014/main" id="{59DEA70E-2F9F-6F4D-BCD2-A16E33F1629F}"/>
                    </a:ext>
                  </a:extLst>
                </p:cNvPr>
                <p:cNvGrpSpPr/>
                <p:nvPr/>
              </p:nvGrpSpPr>
              <p:grpSpPr>
                <a:xfrm>
                  <a:off x="6536112" y="1993895"/>
                  <a:ext cx="1335493" cy="1859551"/>
                  <a:chOff x="7073278" y="2132792"/>
                  <a:chExt cx="1335493" cy="1859551"/>
                </a:xfrm>
              </p:grpSpPr>
              <p:sp>
                <p:nvSpPr>
                  <p:cNvPr id="75" name="Google Shape;577;p37">
                    <a:extLst>
                      <a:ext uri="{FF2B5EF4-FFF2-40B4-BE49-F238E27FC236}">
                        <a16:creationId xmlns:a16="http://schemas.microsoft.com/office/drawing/2014/main" id="{DF48B5E6-1177-A14E-8CF7-00B2A0C17AD6}"/>
                      </a:ext>
                    </a:extLst>
                  </p:cNvPr>
                  <p:cNvSpPr/>
                  <p:nvPr/>
                </p:nvSpPr>
                <p:spPr>
                  <a:xfrm>
                    <a:off x="7073278" y="2132792"/>
                    <a:ext cx="1335493" cy="18595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" name="Google Shape;578;p37">
                    <a:extLst>
                      <a:ext uri="{FF2B5EF4-FFF2-40B4-BE49-F238E27FC236}">
                        <a16:creationId xmlns:a16="http://schemas.microsoft.com/office/drawing/2014/main" id="{D7B49765-12FD-9941-8CC9-7B391553AD9D}"/>
                      </a:ext>
                    </a:extLst>
                  </p:cNvPr>
                  <p:cNvSpPr/>
                  <p:nvPr/>
                </p:nvSpPr>
                <p:spPr>
                  <a:xfrm>
                    <a:off x="7529454" y="3628280"/>
                    <a:ext cx="62954" cy="167818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" name="Google Shape;579;p37">
                    <a:extLst>
                      <a:ext uri="{FF2B5EF4-FFF2-40B4-BE49-F238E27FC236}">
                        <a16:creationId xmlns:a16="http://schemas.microsoft.com/office/drawing/2014/main" id="{81D43AAC-7399-C44D-ACD4-29DFD4B36B55}"/>
                      </a:ext>
                    </a:extLst>
                  </p:cNvPr>
                  <p:cNvSpPr/>
                  <p:nvPr/>
                </p:nvSpPr>
                <p:spPr>
                  <a:xfrm>
                    <a:off x="7220598" y="2182540"/>
                    <a:ext cx="1043499" cy="1790859"/>
                  </a:xfrm>
                  <a:prstGeom prst="roundRect">
                    <a:avLst>
                      <a:gd name="adj" fmla="val 10712"/>
                    </a:avLst>
                  </a:prstGeom>
                  <a:solidFill>
                    <a:schemeClr val="lt1"/>
                  </a:solidFill>
                  <a:ln w="19050" cap="flat" cmpd="sng">
                    <a:solidFill>
                      <a:srgbClr val="26262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580;p37">
                    <a:extLst>
                      <a:ext uri="{FF2B5EF4-FFF2-40B4-BE49-F238E27FC236}">
                        <a16:creationId xmlns:a16="http://schemas.microsoft.com/office/drawing/2014/main" id="{1A348409-09C0-064B-92E1-16C79F2931A8}"/>
                      </a:ext>
                    </a:extLst>
                  </p:cNvPr>
                  <p:cNvSpPr/>
                  <p:nvPr/>
                </p:nvSpPr>
                <p:spPr>
                  <a:xfrm>
                    <a:off x="7653561" y="3875059"/>
                    <a:ext cx="192355" cy="6139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lt1"/>
                  </a:solidFill>
                  <a:ln w="9525" cap="flat" cmpd="sng">
                    <a:solidFill>
                      <a:srgbClr val="26262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581;p37">
                    <a:extLst>
                      <a:ext uri="{FF2B5EF4-FFF2-40B4-BE49-F238E27FC236}">
                        <a16:creationId xmlns:a16="http://schemas.microsoft.com/office/drawing/2014/main" id="{A67859F8-8D15-1E44-BB3B-AC44E0BDE280}"/>
                      </a:ext>
                    </a:extLst>
                  </p:cNvPr>
                  <p:cNvSpPr/>
                  <p:nvPr/>
                </p:nvSpPr>
                <p:spPr>
                  <a:xfrm>
                    <a:off x="7274729" y="2239126"/>
                    <a:ext cx="934389" cy="1598760"/>
                  </a:xfrm>
                  <a:prstGeom prst="roundRect">
                    <a:avLst>
                      <a:gd name="adj" fmla="val 10712"/>
                    </a:avLst>
                  </a:prstGeom>
                  <a:solidFill>
                    <a:schemeClr val="lt1"/>
                  </a:solidFill>
                  <a:ln w="19050" cap="flat" cmpd="sng">
                    <a:solidFill>
                      <a:srgbClr val="26262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" name="Google Shape;582;p37">
                  <a:extLst>
                    <a:ext uri="{FF2B5EF4-FFF2-40B4-BE49-F238E27FC236}">
                      <a16:creationId xmlns:a16="http://schemas.microsoft.com/office/drawing/2014/main" id="{E866369E-6DD9-ED4B-863D-7CCBFD242390}"/>
                    </a:ext>
                  </a:extLst>
                </p:cNvPr>
                <p:cNvSpPr/>
                <p:nvPr/>
              </p:nvSpPr>
              <p:spPr>
                <a:xfrm>
                  <a:off x="6954188" y="2288110"/>
                  <a:ext cx="523349" cy="522284"/>
                </a:xfrm>
                <a:prstGeom prst="frame">
                  <a:avLst>
                    <a:gd name="adj1" fmla="val 2287"/>
                  </a:avLst>
                </a:prstGeom>
                <a:solidFill>
                  <a:schemeClr val="lt1"/>
                </a:solidFill>
                <a:ln w="9525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72" name="Google Shape;583;p37">
                <a:extLst>
                  <a:ext uri="{FF2B5EF4-FFF2-40B4-BE49-F238E27FC236}">
                    <a16:creationId xmlns:a16="http://schemas.microsoft.com/office/drawing/2014/main" id="{B031111A-F944-784A-8B7A-AB92861DDC2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392624" y="2597842"/>
                <a:ext cx="382574" cy="3825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0" name="Google Shape;584;p37">
              <a:extLst>
                <a:ext uri="{FF2B5EF4-FFF2-40B4-BE49-F238E27FC236}">
                  <a16:creationId xmlns:a16="http://schemas.microsoft.com/office/drawing/2014/main" id="{BD79EAC9-8CBB-7A4B-B3E9-03B3517DEC03}"/>
                </a:ext>
              </a:extLst>
            </p:cNvPr>
            <p:cNvSpPr txBox="1"/>
            <p:nvPr/>
          </p:nvSpPr>
          <p:spPr>
            <a:xfrm>
              <a:off x="5581879" y="2978127"/>
              <a:ext cx="1152171" cy="977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5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姓名：ＸＸＸ</a:t>
              </a:r>
              <a:endParaRPr sz="105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zh-CN" sz="1050" b="1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失蹤地點：</a:t>
              </a:r>
              <a:endParaRPr sz="105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50" b="1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台北市文山區</a:t>
              </a:r>
              <a:endParaRPr sz="105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zh-CN" sz="1050" b="1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通報專線：xxxxxxx</a:t>
              </a:r>
              <a:endParaRPr sz="105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80" name="Google Shape;585;p37">
            <a:extLst>
              <a:ext uri="{FF2B5EF4-FFF2-40B4-BE49-F238E27FC236}">
                <a16:creationId xmlns:a16="http://schemas.microsoft.com/office/drawing/2014/main" id="{5F68E2E3-E2B3-9C4A-8FD5-07E485736FFE}"/>
              </a:ext>
            </a:extLst>
          </p:cNvPr>
          <p:cNvCxnSpPr/>
          <p:nvPr/>
        </p:nvCxnSpPr>
        <p:spPr>
          <a:xfrm rot="10800000" flipH="1">
            <a:off x="9423241" y="2035504"/>
            <a:ext cx="726116" cy="34315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" name="Google Shape;586;p37">
            <a:extLst>
              <a:ext uri="{FF2B5EF4-FFF2-40B4-BE49-F238E27FC236}">
                <a16:creationId xmlns:a16="http://schemas.microsoft.com/office/drawing/2014/main" id="{13945D72-4D6A-C040-967C-738CAAC6AED6}"/>
              </a:ext>
            </a:extLst>
          </p:cNvPr>
          <p:cNvCxnSpPr/>
          <p:nvPr/>
        </p:nvCxnSpPr>
        <p:spPr>
          <a:xfrm>
            <a:off x="9438808" y="3612848"/>
            <a:ext cx="734082" cy="221697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Google Shape;587;p37">
            <a:extLst>
              <a:ext uri="{FF2B5EF4-FFF2-40B4-BE49-F238E27FC236}">
                <a16:creationId xmlns:a16="http://schemas.microsoft.com/office/drawing/2014/main" id="{7C3A1049-B389-3B40-AD8C-9EA6FCBD0C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3103" y="2438294"/>
            <a:ext cx="229680" cy="22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588;p37">
            <a:extLst>
              <a:ext uri="{FF2B5EF4-FFF2-40B4-BE49-F238E27FC236}">
                <a16:creationId xmlns:a16="http://schemas.microsoft.com/office/drawing/2014/main" id="{56218C8C-DAE8-504C-81FB-5DD33CD475D0}"/>
              </a:ext>
            </a:extLst>
          </p:cNvPr>
          <p:cNvSpPr txBox="1"/>
          <p:nvPr/>
        </p:nvSpPr>
        <p:spPr>
          <a:xfrm>
            <a:off x="7910672" y="4842298"/>
            <a:ext cx="45191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透過掃描得知是否為失蹤人口與相關資訊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根據失蹤者資訊與指示通報相關單位</a:t>
            </a:r>
            <a:endParaRPr/>
          </a:p>
        </p:txBody>
      </p:sp>
      <p:sp>
        <p:nvSpPr>
          <p:cNvPr id="84" name="Google Shape;589;p37">
            <a:extLst>
              <a:ext uri="{FF2B5EF4-FFF2-40B4-BE49-F238E27FC236}">
                <a16:creationId xmlns:a16="http://schemas.microsoft.com/office/drawing/2014/main" id="{AB972D75-89C7-5744-BBBE-578F40B27CA7}"/>
              </a:ext>
            </a:extLst>
          </p:cNvPr>
          <p:cNvSpPr/>
          <p:nvPr/>
        </p:nvSpPr>
        <p:spPr>
          <a:xfrm>
            <a:off x="6769854" y="2836149"/>
            <a:ext cx="427189" cy="2601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EABAB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590;p37">
            <a:extLst>
              <a:ext uri="{FF2B5EF4-FFF2-40B4-BE49-F238E27FC236}">
                <a16:creationId xmlns:a16="http://schemas.microsoft.com/office/drawing/2014/main" id="{0F553EA3-A629-AF40-A97C-6A8CD9555562}"/>
              </a:ext>
            </a:extLst>
          </p:cNvPr>
          <p:cNvSpPr/>
          <p:nvPr/>
        </p:nvSpPr>
        <p:spPr>
          <a:xfrm rot="10800000" flipH="1">
            <a:off x="3380273" y="2835862"/>
            <a:ext cx="427189" cy="2601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EABAB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591;p37">
            <a:extLst>
              <a:ext uri="{FF2B5EF4-FFF2-40B4-BE49-F238E27FC236}">
                <a16:creationId xmlns:a16="http://schemas.microsoft.com/office/drawing/2014/main" id="{032EF23E-DF2C-7548-89AF-57C12AEB55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5791" y="2194406"/>
            <a:ext cx="1391232" cy="139123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592;p37">
            <a:extLst>
              <a:ext uri="{FF2B5EF4-FFF2-40B4-BE49-F238E27FC236}">
                <a16:creationId xmlns:a16="http://schemas.microsoft.com/office/drawing/2014/main" id="{6E0C9EC6-72A4-8D47-BF5D-E4C18F40527F}"/>
              </a:ext>
            </a:extLst>
          </p:cNvPr>
          <p:cNvSpPr txBox="1"/>
          <p:nvPr/>
        </p:nvSpPr>
        <p:spPr>
          <a:xfrm>
            <a:off x="4588997" y="4965335"/>
            <a:ext cx="276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核心技術：人臉辨識</a:t>
            </a:r>
            <a:endParaRPr/>
          </a:p>
        </p:txBody>
      </p:sp>
      <p:sp>
        <p:nvSpPr>
          <p:cNvPr id="88" name="Google Shape;595;p37">
            <a:extLst>
              <a:ext uri="{FF2B5EF4-FFF2-40B4-BE49-F238E27FC236}">
                <a16:creationId xmlns:a16="http://schemas.microsoft.com/office/drawing/2014/main" id="{CFB907DE-8EE1-104E-9F0C-A2B973612471}"/>
              </a:ext>
            </a:extLst>
          </p:cNvPr>
          <p:cNvSpPr/>
          <p:nvPr/>
        </p:nvSpPr>
        <p:spPr>
          <a:xfrm>
            <a:off x="7431200" y="4927356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BCA89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596;p37">
            <a:extLst>
              <a:ext uri="{FF2B5EF4-FFF2-40B4-BE49-F238E27FC236}">
                <a16:creationId xmlns:a16="http://schemas.microsoft.com/office/drawing/2014/main" id="{742ADF26-A54A-3141-A962-E5D958B710D7}"/>
              </a:ext>
            </a:extLst>
          </p:cNvPr>
          <p:cNvSpPr/>
          <p:nvPr/>
        </p:nvSpPr>
        <p:spPr>
          <a:xfrm>
            <a:off x="4099050" y="4927356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BCA89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597;p37">
            <a:extLst>
              <a:ext uri="{FF2B5EF4-FFF2-40B4-BE49-F238E27FC236}">
                <a16:creationId xmlns:a16="http://schemas.microsoft.com/office/drawing/2014/main" id="{092097DA-329E-F548-8CD6-733F50E84882}"/>
              </a:ext>
            </a:extLst>
          </p:cNvPr>
          <p:cNvSpPr/>
          <p:nvPr/>
        </p:nvSpPr>
        <p:spPr>
          <a:xfrm>
            <a:off x="369875" y="4927356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BCA89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734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1">
            <a:extLst>
              <a:ext uri="{FF2B5EF4-FFF2-40B4-BE49-F238E27FC236}">
                <a16:creationId xmlns:a16="http://schemas.microsoft.com/office/drawing/2014/main" id="{47A6980B-1E68-8C4E-B987-E9F8E04102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326919"/>
              </p:ext>
            </p:extLst>
          </p:nvPr>
        </p:nvGraphicFramePr>
        <p:xfrm>
          <a:off x="1075531" y="828675"/>
          <a:ext cx="10040938" cy="2600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內容版面配置區 1">
            <a:extLst>
              <a:ext uri="{FF2B5EF4-FFF2-40B4-BE49-F238E27FC236}">
                <a16:creationId xmlns:a16="http://schemas.microsoft.com/office/drawing/2014/main" id="{2898E770-4B90-D24B-A090-AE9662B8EE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074533"/>
              </p:ext>
            </p:extLst>
          </p:nvPr>
        </p:nvGraphicFramePr>
        <p:xfrm>
          <a:off x="1075531" y="3662172"/>
          <a:ext cx="10040938" cy="2600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7014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424A7-5C99-734F-8B27-69450D14F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800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為甚麼做這個計畫</a:t>
            </a:r>
            <a:r>
              <a:rPr kumimoji="1" lang="en-US" altLang="zh-TW" sz="4800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?</a:t>
            </a:r>
            <a:br>
              <a:rPr kumimoji="1" lang="en-US" altLang="zh-TW" sz="4800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</a:br>
            <a:r>
              <a:rPr kumimoji="1" lang="zh-TW" altLang="en-US" sz="4800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想解決甚麼問題</a:t>
            </a:r>
            <a:r>
              <a:rPr kumimoji="1" lang="en-US" altLang="zh-TW" sz="4800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?</a:t>
            </a:r>
            <a:br>
              <a:rPr kumimoji="1" lang="en-US" altLang="zh-TW" sz="4800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</a:br>
            <a:r>
              <a:rPr kumimoji="1" lang="zh-TW" altLang="en-US" sz="4800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這是個好問題嗎</a:t>
            </a:r>
            <a:r>
              <a:rPr kumimoji="1" lang="en-US" altLang="zh-TW" sz="4800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?</a:t>
            </a:r>
            <a:endParaRPr kumimoji="1" lang="zh-TW" altLang="en-US" sz="4800" b="1" spc="300" dirty="0">
              <a:latin typeface="GenSekiGothic TW TTF" panose="020B0500000000000000" pitchFamily="34" charset="-120"/>
              <a:ea typeface="GenSekiGothic TW TTF" panose="020B0500000000000000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3FAE31-703C-4242-BF13-9FBA131EF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b="1" spc="300" dirty="0"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第一題</a:t>
            </a:r>
          </a:p>
        </p:txBody>
      </p:sp>
    </p:spTree>
    <p:extLst>
      <p:ext uri="{BB962C8B-B14F-4D97-AF65-F5344CB8AC3E}">
        <p14:creationId xmlns:p14="http://schemas.microsoft.com/office/powerpoint/2010/main" val="154675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8028FDC-7484-0D4C-ABA9-AD0743CECF7E}"/>
              </a:ext>
            </a:extLst>
          </p:cNvPr>
          <p:cNvSpPr txBox="1"/>
          <p:nvPr/>
        </p:nvSpPr>
        <p:spPr>
          <a:xfrm>
            <a:off x="2925305" y="2828835"/>
            <a:ext cx="634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spc="600" dirty="0">
                <a:solidFill>
                  <a:schemeClr val="accent1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現況下的問題</a:t>
            </a:r>
            <a:endParaRPr kumimoji="1" lang="zh-TW" altLang="en-US" sz="7200" b="1" spc="600" dirty="0">
              <a:solidFill>
                <a:schemeClr val="accent1"/>
              </a:solidFill>
              <a:latin typeface="GenSekiGothic TW TTF Heavy" panose="020B0500000000000000" pitchFamily="34" charset="-120"/>
              <a:ea typeface="GenSekiGothic TW TTF Heavy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2048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8028FDC-7484-0D4C-ABA9-AD0743CECF7E}"/>
              </a:ext>
            </a:extLst>
          </p:cNvPr>
          <p:cNvSpPr txBox="1"/>
          <p:nvPr/>
        </p:nvSpPr>
        <p:spPr>
          <a:xfrm>
            <a:off x="2925305" y="2967335"/>
            <a:ext cx="634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spc="600" dirty="0">
                <a:solidFill>
                  <a:schemeClr val="accent2"/>
                </a:solidFill>
                <a:latin typeface="GenSekiGothic TW TTF" panose="020B0500000000000000" pitchFamily="34" charset="-120"/>
                <a:ea typeface="GenSekiGothic TW TTF" panose="020B0500000000000000" pitchFamily="34" charset="-120"/>
              </a:rPr>
              <a:t>功能</a:t>
            </a:r>
            <a:endParaRPr kumimoji="1" lang="zh-TW" altLang="en-US" sz="5400" b="1" spc="600" dirty="0">
              <a:solidFill>
                <a:schemeClr val="accent2"/>
              </a:solidFill>
              <a:latin typeface="GenSekiGothic TW TTF" panose="020B0500000000000000" pitchFamily="34" charset="-120"/>
              <a:ea typeface="GenSekiGothic TW TTF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11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8028FDC-7484-0D4C-ABA9-AD0743CECF7E}"/>
              </a:ext>
            </a:extLst>
          </p:cNvPr>
          <p:cNvSpPr txBox="1"/>
          <p:nvPr/>
        </p:nvSpPr>
        <p:spPr>
          <a:xfrm>
            <a:off x="2925305" y="2967335"/>
            <a:ext cx="634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spc="600" dirty="0">
                <a:solidFill>
                  <a:schemeClr val="accent2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使用難度</a:t>
            </a:r>
          </a:p>
        </p:txBody>
      </p:sp>
    </p:spTree>
    <p:extLst>
      <p:ext uri="{BB962C8B-B14F-4D97-AF65-F5344CB8AC3E}">
        <p14:creationId xmlns:p14="http://schemas.microsoft.com/office/powerpoint/2010/main" val="83424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8028FDC-7484-0D4C-ABA9-AD0743CECF7E}"/>
              </a:ext>
            </a:extLst>
          </p:cNvPr>
          <p:cNvSpPr txBox="1"/>
          <p:nvPr/>
        </p:nvSpPr>
        <p:spPr>
          <a:xfrm>
            <a:off x="2925305" y="2967335"/>
            <a:ext cx="634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spc="600" dirty="0">
                <a:solidFill>
                  <a:schemeClr val="accent2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整合</a:t>
            </a:r>
            <a:endParaRPr kumimoji="1" lang="zh-TW" altLang="en-US" sz="5400" spc="600" dirty="0">
              <a:solidFill>
                <a:schemeClr val="accent2"/>
              </a:solidFill>
              <a:latin typeface="GenSekiGothic TW TTF Heavy" panose="020B0500000000000000" pitchFamily="34" charset="-120"/>
              <a:ea typeface="GenSekiGothic TW TTF Heavy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195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8028FDC-7484-0D4C-ABA9-AD0743CECF7E}"/>
              </a:ext>
            </a:extLst>
          </p:cNvPr>
          <p:cNvSpPr txBox="1"/>
          <p:nvPr/>
        </p:nvSpPr>
        <p:spPr>
          <a:xfrm>
            <a:off x="2925305" y="2967335"/>
            <a:ext cx="634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spc="600" dirty="0">
                <a:solidFill>
                  <a:schemeClr val="accent2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人的因素</a:t>
            </a:r>
          </a:p>
        </p:txBody>
      </p:sp>
    </p:spTree>
    <p:extLst>
      <p:ext uri="{BB962C8B-B14F-4D97-AF65-F5344CB8AC3E}">
        <p14:creationId xmlns:p14="http://schemas.microsoft.com/office/powerpoint/2010/main" val="246641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8028FDC-7484-0D4C-ABA9-AD0743CECF7E}"/>
              </a:ext>
            </a:extLst>
          </p:cNvPr>
          <p:cNvSpPr txBox="1"/>
          <p:nvPr/>
        </p:nvSpPr>
        <p:spPr>
          <a:xfrm>
            <a:off x="2397717" y="2828835"/>
            <a:ext cx="7396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spc="600" dirty="0">
                <a:solidFill>
                  <a:schemeClr val="accent1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人工智慧的優勢</a:t>
            </a:r>
            <a:endParaRPr kumimoji="1" lang="zh-TW" altLang="en-US" sz="7200" b="1" spc="600" dirty="0">
              <a:solidFill>
                <a:schemeClr val="accent1"/>
              </a:solidFill>
              <a:latin typeface="GenSekiGothic TW TTF Heavy" panose="020B0500000000000000" pitchFamily="34" charset="-120"/>
              <a:ea typeface="GenSekiGothic TW TTF Heavy" panose="020B0500000000000000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1F6D95-1E99-BB43-8B7F-12C7AB943EB2}"/>
              </a:ext>
            </a:extLst>
          </p:cNvPr>
          <p:cNvSpPr/>
          <p:nvPr/>
        </p:nvSpPr>
        <p:spPr>
          <a:xfrm>
            <a:off x="0" y="1425843"/>
            <a:ext cx="9608949" cy="172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kumimoji="1" lang="zh-TW" altLang="en-US" sz="8000" dirty="0"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即時性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C5F44D-5D4F-6C41-80C8-76C301A7AC5E}"/>
              </a:ext>
            </a:extLst>
          </p:cNvPr>
          <p:cNvSpPr/>
          <p:nvPr/>
        </p:nvSpPr>
        <p:spPr>
          <a:xfrm>
            <a:off x="0" y="3711846"/>
            <a:ext cx="7396567" cy="17203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kumimoji="1" lang="zh-TW" altLang="en-US" sz="8000" dirty="0"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精確性</a:t>
            </a:r>
          </a:p>
        </p:txBody>
      </p:sp>
    </p:spTree>
    <p:extLst>
      <p:ext uri="{BB962C8B-B14F-4D97-AF65-F5344CB8AC3E}">
        <p14:creationId xmlns:p14="http://schemas.microsoft.com/office/powerpoint/2010/main" val="410689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>
            <a:extLst>
              <a:ext uri="{FF2B5EF4-FFF2-40B4-BE49-F238E27FC236}">
                <a16:creationId xmlns:a16="http://schemas.microsoft.com/office/drawing/2014/main" id="{AB2E2D47-CAA7-2C40-A378-A5322FCB011E}"/>
              </a:ext>
            </a:extLst>
          </p:cNvPr>
          <p:cNvGrpSpPr/>
          <p:nvPr/>
        </p:nvGrpSpPr>
        <p:grpSpPr>
          <a:xfrm>
            <a:off x="544483" y="1501411"/>
            <a:ext cx="9459248" cy="3855177"/>
            <a:chOff x="12412" y="949594"/>
            <a:chExt cx="12167176" cy="4958811"/>
          </a:xfrm>
        </p:grpSpPr>
        <p:sp>
          <p:nvSpPr>
            <p:cNvPr id="28" name="Google Shape;501;p33">
              <a:extLst>
                <a:ext uri="{FF2B5EF4-FFF2-40B4-BE49-F238E27FC236}">
                  <a16:creationId xmlns:a16="http://schemas.microsoft.com/office/drawing/2014/main" id="{0ED8BE50-7471-5644-B6B0-9CF27B804375}"/>
                </a:ext>
              </a:extLst>
            </p:cNvPr>
            <p:cNvSpPr/>
            <p:nvPr/>
          </p:nvSpPr>
          <p:spPr>
            <a:xfrm>
              <a:off x="6786602" y="2520125"/>
              <a:ext cx="1348068" cy="1555689"/>
            </a:xfrm>
            <a:custGeom>
              <a:avLst/>
              <a:gdLst/>
              <a:ahLst/>
              <a:cxnLst/>
              <a:rect l="l" t="t" r="r" b="b"/>
              <a:pathLst>
                <a:path w="2260" h="2610" extrusionOk="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02;p33">
              <a:extLst>
                <a:ext uri="{FF2B5EF4-FFF2-40B4-BE49-F238E27FC236}">
                  <a16:creationId xmlns:a16="http://schemas.microsoft.com/office/drawing/2014/main" id="{147F3185-33CB-634C-9F75-4F751FB42A91}"/>
                </a:ext>
              </a:extLst>
            </p:cNvPr>
            <p:cNvSpPr/>
            <p:nvPr/>
          </p:nvSpPr>
          <p:spPr>
            <a:xfrm>
              <a:off x="3990950" y="2520125"/>
              <a:ext cx="1346518" cy="1555689"/>
            </a:xfrm>
            <a:custGeom>
              <a:avLst/>
              <a:gdLst/>
              <a:ahLst/>
              <a:cxnLst/>
              <a:rect l="l" t="t" r="r" b="b"/>
              <a:pathLst>
                <a:path w="2260" h="2610" extrusionOk="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66676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03;p33">
              <a:extLst>
                <a:ext uri="{FF2B5EF4-FFF2-40B4-BE49-F238E27FC236}">
                  <a16:creationId xmlns:a16="http://schemas.microsoft.com/office/drawing/2014/main" id="{0275888F-C948-C04E-B73B-68161BE8C138}"/>
                </a:ext>
              </a:extLst>
            </p:cNvPr>
            <p:cNvSpPr/>
            <p:nvPr/>
          </p:nvSpPr>
          <p:spPr>
            <a:xfrm>
              <a:off x="4689086" y="1305134"/>
              <a:ext cx="1346518" cy="1557241"/>
            </a:xfrm>
            <a:custGeom>
              <a:avLst/>
              <a:gdLst/>
              <a:ahLst/>
              <a:cxnLst/>
              <a:rect l="l" t="t" r="r" b="b"/>
              <a:pathLst>
                <a:path w="2260" h="2610" extrusionOk="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04;p33">
              <a:extLst>
                <a:ext uri="{FF2B5EF4-FFF2-40B4-BE49-F238E27FC236}">
                  <a16:creationId xmlns:a16="http://schemas.microsoft.com/office/drawing/2014/main" id="{7D658C72-7B3D-5C4A-8B2C-2BB938D69056}"/>
                </a:ext>
              </a:extLst>
            </p:cNvPr>
            <p:cNvSpPr/>
            <p:nvPr/>
          </p:nvSpPr>
          <p:spPr>
            <a:xfrm>
              <a:off x="6090021" y="1305134"/>
              <a:ext cx="1346518" cy="1557241"/>
            </a:xfrm>
            <a:custGeom>
              <a:avLst/>
              <a:gdLst/>
              <a:ahLst/>
              <a:cxnLst/>
              <a:rect l="l" t="t" r="r" b="b"/>
              <a:pathLst>
                <a:path w="2260" h="2610" extrusionOk="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66676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05;p33">
              <a:extLst>
                <a:ext uri="{FF2B5EF4-FFF2-40B4-BE49-F238E27FC236}">
                  <a16:creationId xmlns:a16="http://schemas.microsoft.com/office/drawing/2014/main" id="{7D8AB3F0-AAC0-6943-9727-7EA8851FACDC}"/>
                </a:ext>
              </a:extLst>
            </p:cNvPr>
            <p:cNvSpPr/>
            <p:nvPr/>
          </p:nvSpPr>
          <p:spPr>
            <a:xfrm>
              <a:off x="4689086" y="3727337"/>
              <a:ext cx="1346518" cy="1557241"/>
            </a:xfrm>
            <a:custGeom>
              <a:avLst/>
              <a:gdLst/>
              <a:ahLst/>
              <a:cxnLst/>
              <a:rect l="l" t="t" r="r" b="b"/>
              <a:pathLst>
                <a:path w="2260" h="2609" extrusionOk="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09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06;p33">
              <a:extLst>
                <a:ext uri="{FF2B5EF4-FFF2-40B4-BE49-F238E27FC236}">
                  <a16:creationId xmlns:a16="http://schemas.microsoft.com/office/drawing/2014/main" id="{1B38EC0E-25F4-D141-B0EC-D55532B4FB0D}"/>
                </a:ext>
              </a:extLst>
            </p:cNvPr>
            <p:cNvSpPr/>
            <p:nvPr/>
          </p:nvSpPr>
          <p:spPr>
            <a:xfrm>
              <a:off x="4388996" y="3003943"/>
              <a:ext cx="600181" cy="592719"/>
            </a:xfrm>
            <a:custGeom>
              <a:avLst/>
              <a:gdLst/>
              <a:ahLst/>
              <a:cxnLst/>
              <a:rect l="l" t="t" r="r" b="b"/>
              <a:pathLst>
                <a:path w="1006" h="995" extrusionOk="0">
                  <a:moveTo>
                    <a:pt x="857" y="806"/>
                  </a:moveTo>
                  <a:cubicBezTo>
                    <a:pt x="886" y="806"/>
                    <a:pt x="909" y="829"/>
                    <a:pt x="909" y="858"/>
                  </a:cubicBezTo>
                  <a:cubicBezTo>
                    <a:pt x="909" y="887"/>
                    <a:pt x="886" y="910"/>
                    <a:pt x="857" y="910"/>
                  </a:cubicBezTo>
                  <a:cubicBezTo>
                    <a:pt x="828" y="910"/>
                    <a:pt x="805" y="887"/>
                    <a:pt x="805" y="858"/>
                  </a:cubicBezTo>
                  <a:cubicBezTo>
                    <a:pt x="805" y="829"/>
                    <a:pt x="828" y="806"/>
                    <a:pt x="857" y="806"/>
                  </a:cubicBezTo>
                  <a:close/>
                  <a:moveTo>
                    <a:pt x="969" y="97"/>
                  </a:moveTo>
                  <a:lnTo>
                    <a:pt x="900" y="28"/>
                  </a:lnTo>
                  <a:cubicBezTo>
                    <a:pt x="882" y="9"/>
                    <a:pt x="858" y="0"/>
                    <a:pt x="834" y="0"/>
                  </a:cubicBezTo>
                  <a:cubicBezTo>
                    <a:pt x="810" y="0"/>
                    <a:pt x="786" y="9"/>
                    <a:pt x="767" y="28"/>
                  </a:cubicBezTo>
                  <a:lnTo>
                    <a:pt x="472" y="323"/>
                  </a:lnTo>
                  <a:cubicBezTo>
                    <a:pt x="481" y="340"/>
                    <a:pt x="475" y="367"/>
                    <a:pt x="460" y="381"/>
                  </a:cubicBezTo>
                  <a:cubicBezTo>
                    <a:pt x="451" y="391"/>
                    <a:pt x="435" y="397"/>
                    <a:pt x="421" y="397"/>
                  </a:cubicBezTo>
                  <a:cubicBezTo>
                    <a:pt x="414" y="397"/>
                    <a:pt x="408" y="396"/>
                    <a:pt x="402" y="393"/>
                  </a:cubicBezTo>
                  <a:lnTo>
                    <a:pt x="376" y="419"/>
                  </a:lnTo>
                  <a:cubicBezTo>
                    <a:pt x="340" y="455"/>
                    <a:pt x="340" y="515"/>
                    <a:pt x="376" y="552"/>
                  </a:cubicBezTo>
                  <a:lnTo>
                    <a:pt x="381" y="556"/>
                  </a:lnTo>
                  <a:lnTo>
                    <a:pt x="151" y="787"/>
                  </a:lnTo>
                  <a:lnTo>
                    <a:pt x="89" y="810"/>
                  </a:lnTo>
                  <a:lnTo>
                    <a:pt x="0" y="938"/>
                  </a:lnTo>
                  <a:lnTo>
                    <a:pt x="57" y="995"/>
                  </a:lnTo>
                  <a:lnTo>
                    <a:pt x="185" y="906"/>
                  </a:lnTo>
                  <a:lnTo>
                    <a:pt x="208" y="844"/>
                  </a:lnTo>
                  <a:lnTo>
                    <a:pt x="439" y="614"/>
                  </a:lnTo>
                  <a:lnTo>
                    <a:pt x="445" y="621"/>
                  </a:lnTo>
                  <a:cubicBezTo>
                    <a:pt x="464" y="639"/>
                    <a:pt x="488" y="648"/>
                    <a:pt x="512" y="648"/>
                  </a:cubicBezTo>
                  <a:cubicBezTo>
                    <a:pt x="536" y="648"/>
                    <a:pt x="560" y="639"/>
                    <a:pt x="578" y="621"/>
                  </a:cubicBezTo>
                  <a:lnTo>
                    <a:pt x="604" y="595"/>
                  </a:lnTo>
                  <a:cubicBezTo>
                    <a:pt x="596" y="577"/>
                    <a:pt x="602" y="551"/>
                    <a:pt x="616" y="537"/>
                  </a:cubicBezTo>
                  <a:cubicBezTo>
                    <a:pt x="626" y="527"/>
                    <a:pt x="642" y="521"/>
                    <a:pt x="656" y="521"/>
                  </a:cubicBezTo>
                  <a:cubicBezTo>
                    <a:pt x="662" y="521"/>
                    <a:pt x="669" y="522"/>
                    <a:pt x="674" y="525"/>
                  </a:cubicBezTo>
                  <a:lnTo>
                    <a:pt x="969" y="230"/>
                  </a:lnTo>
                  <a:cubicBezTo>
                    <a:pt x="1006" y="193"/>
                    <a:pt x="1006" y="133"/>
                    <a:pt x="969" y="97"/>
                  </a:cubicBezTo>
                  <a:close/>
                  <a:moveTo>
                    <a:pt x="363" y="354"/>
                  </a:moveTo>
                  <a:lnTo>
                    <a:pt x="392" y="325"/>
                  </a:lnTo>
                  <a:lnTo>
                    <a:pt x="418" y="338"/>
                  </a:lnTo>
                  <a:lnTo>
                    <a:pt x="404" y="312"/>
                  </a:lnTo>
                  <a:lnTo>
                    <a:pt x="433" y="284"/>
                  </a:lnTo>
                  <a:lnTo>
                    <a:pt x="436" y="281"/>
                  </a:lnTo>
                  <a:cubicBezTo>
                    <a:pt x="442" y="264"/>
                    <a:pt x="446" y="248"/>
                    <a:pt x="446" y="233"/>
                  </a:cubicBezTo>
                  <a:cubicBezTo>
                    <a:pt x="446" y="115"/>
                    <a:pt x="333" y="0"/>
                    <a:pt x="215" y="1"/>
                  </a:cubicBezTo>
                  <a:cubicBezTo>
                    <a:pt x="214" y="1"/>
                    <a:pt x="201" y="15"/>
                    <a:pt x="193" y="22"/>
                  </a:cubicBezTo>
                  <a:cubicBezTo>
                    <a:pt x="288" y="117"/>
                    <a:pt x="280" y="102"/>
                    <a:pt x="280" y="160"/>
                  </a:cubicBezTo>
                  <a:cubicBezTo>
                    <a:pt x="280" y="207"/>
                    <a:pt x="205" y="282"/>
                    <a:pt x="159" y="282"/>
                  </a:cubicBezTo>
                  <a:cubicBezTo>
                    <a:pt x="99" y="282"/>
                    <a:pt x="118" y="291"/>
                    <a:pt x="21" y="195"/>
                  </a:cubicBezTo>
                  <a:cubicBezTo>
                    <a:pt x="14" y="202"/>
                    <a:pt x="0" y="215"/>
                    <a:pt x="0" y="216"/>
                  </a:cubicBezTo>
                  <a:cubicBezTo>
                    <a:pt x="2" y="334"/>
                    <a:pt x="113" y="447"/>
                    <a:pt x="232" y="447"/>
                  </a:cubicBezTo>
                  <a:cubicBezTo>
                    <a:pt x="253" y="447"/>
                    <a:pt x="276" y="440"/>
                    <a:pt x="299" y="429"/>
                  </a:cubicBezTo>
                  <a:lnTo>
                    <a:pt x="303" y="433"/>
                  </a:lnTo>
                  <a:cubicBezTo>
                    <a:pt x="310" y="414"/>
                    <a:pt x="322" y="395"/>
                    <a:pt x="337" y="380"/>
                  </a:cubicBezTo>
                  <a:lnTo>
                    <a:pt x="363" y="354"/>
                  </a:lnTo>
                  <a:close/>
                  <a:moveTo>
                    <a:pt x="658" y="579"/>
                  </a:moveTo>
                  <a:lnTo>
                    <a:pt x="672" y="606"/>
                  </a:lnTo>
                  <a:lnTo>
                    <a:pt x="644" y="634"/>
                  </a:lnTo>
                  <a:lnTo>
                    <a:pt x="617" y="660"/>
                  </a:lnTo>
                  <a:cubicBezTo>
                    <a:pt x="602" y="675"/>
                    <a:pt x="584" y="687"/>
                    <a:pt x="564" y="694"/>
                  </a:cubicBezTo>
                  <a:lnTo>
                    <a:pt x="741" y="871"/>
                  </a:lnTo>
                  <a:lnTo>
                    <a:pt x="824" y="983"/>
                  </a:lnTo>
                  <a:lnTo>
                    <a:pt x="869" y="995"/>
                  </a:lnTo>
                  <a:lnTo>
                    <a:pt x="992" y="871"/>
                  </a:lnTo>
                  <a:lnTo>
                    <a:pt x="980" y="825"/>
                  </a:lnTo>
                  <a:lnTo>
                    <a:pt x="869" y="743"/>
                  </a:lnTo>
                  <a:lnTo>
                    <a:pt x="702" y="576"/>
                  </a:lnTo>
                  <a:lnTo>
                    <a:pt x="685" y="592"/>
                  </a:lnTo>
                  <a:lnTo>
                    <a:pt x="658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07;p33">
              <a:extLst>
                <a:ext uri="{FF2B5EF4-FFF2-40B4-BE49-F238E27FC236}">
                  <a16:creationId xmlns:a16="http://schemas.microsoft.com/office/drawing/2014/main" id="{58307926-FEFE-E049-8D6E-FB046F3C4D12}"/>
                </a:ext>
              </a:extLst>
            </p:cNvPr>
            <p:cNvSpPr/>
            <p:nvPr/>
          </p:nvSpPr>
          <p:spPr>
            <a:xfrm>
              <a:off x="5167984" y="1726726"/>
              <a:ext cx="430698" cy="588049"/>
            </a:xfrm>
            <a:custGeom>
              <a:avLst/>
              <a:gdLst/>
              <a:ahLst/>
              <a:cxnLst/>
              <a:rect l="l" t="t" r="r" b="b"/>
              <a:pathLst>
                <a:path w="723" h="986" extrusionOk="0">
                  <a:moveTo>
                    <a:pt x="55" y="260"/>
                  </a:moveTo>
                  <a:cubicBezTo>
                    <a:pt x="55" y="232"/>
                    <a:pt x="68" y="218"/>
                    <a:pt x="95" y="217"/>
                  </a:cubicBezTo>
                  <a:lnTo>
                    <a:pt x="95" y="160"/>
                  </a:lnTo>
                  <a:cubicBezTo>
                    <a:pt x="45" y="161"/>
                    <a:pt x="0" y="193"/>
                    <a:pt x="0" y="242"/>
                  </a:cubicBezTo>
                  <a:lnTo>
                    <a:pt x="0" y="906"/>
                  </a:lnTo>
                  <a:cubicBezTo>
                    <a:pt x="0" y="947"/>
                    <a:pt x="40" y="986"/>
                    <a:pt x="80" y="986"/>
                  </a:cubicBezTo>
                  <a:lnTo>
                    <a:pt x="643" y="986"/>
                  </a:lnTo>
                  <a:cubicBezTo>
                    <a:pt x="683" y="986"/>
                    <a:pt x="723" y="947"/>
                    <a:pt x="723" y="906"/>
                  </a:cubicBezTo>
                  <a:lnTo>
                    <a:pt x="723" y="242"/>
                  </a:lnTo>
                  <a:cubicBezTo>
                    <a:pt x="723" y="193"/>
                    <a:pt x="678" y="161"/>
                    <a:pt x="628" y="160"/>
                  </a:cubicBezTo>
                  <a:lnTo>
                    <a:pt x="628" y="217"/>
                  </a:lnTo>
                  <a:cubicBezTo>
                    <a:pt x="655" y="218"/>
                    <a:pt x="668" y="232"/>
                    <a:pt x="668" y="260"/>
                  </a:cubicBezTo>
                  <a:lnTo>
                    <a:pt x="668" y="889"/>
                  </a:lnTo>
                  <a:cubicBezTo>
                    <a:pt x="668" y="908"/>
                    <a:pt x="659" y="929"/>
                    <a:pt x="640" y="929"/>
                  </a:cubicBezTo>
                  <a:lnTo>
                    <a:pt x="83" y="929"/>
                  </a:lnTo>
                  <a:cubicBezTo>
                    <a:pt x="61" y="929"/>
                    <a:pt x="55" y="906"/>
                    <a:pt x="55" y="884"/>
                  </a:cubicBezTo>
                  <a:lnTo>
                    <a:pt x="55" y="260"/>
                  </a:lnTo>
                  <a:close/>
                  <a:moveTo>
                    <a:pt x="313" y="105"/>
                  </a:moveTo>
                  <a:cubicBezTo>
                    <a:pt x="313" y="82"/>
                    <a:pt x="335" y="60"/>
                    <a:pt x="358" y="60"/>
                  </a:cubicBezTo>
                  <a:lnTo>
                    <a:pt x="365" y="60"/>
                  </a:lnTo>
                  <a:cubicBezTo>
                    <a:pt x="388" y="60"/>
                    <a:pt x="410" y="82"/>
                    <a:pt x="410" y="105"/>
                  </a:cubicBezTo>
                  <a:lnTo>
                    <a:pt x="410" y="110"/>
                  </a:lnTo>
                  <a:cubicBezTo>
                    <a:pt x="410" y="135"/>
                    <a:pt x="388" y="157"/>
                    <a:pt x="363" y="157"/>
                  </a:cubicBezTo>
                  <a:lnTo>
                    <a:pt x="360" y="157"/>
                  </a:lnTo>
                  <a:cubicBezTo>
                    <a:pt x="335" y="157"/>
                    <a:pt x="313" y="135"/>
                    <a:pt x="313" y="110"/>
                  </a:cubicBezTo>
                  <a:lnTo>
                    <a:pt x="313" y="105"/>
                  </a:lnTo>
                  <a:close/>
                  <a:moveTo>
                    <a:pt x="253" y="107"/>
                  </a:moveTo>
                  <a:lnTo>
                    <a:pt x="173" y="107"/>
                  </a:lnTo>
                  <a:cubicBezTo>
                    <a:pt x="145" y="107"/>
                    <a:pt x="133" y="120"/>
                    <a:pt x="133" y="147"/>
                  </a:cubicBezTo>
                  <a:lnTo>
                    <a:pt x="133" y="250"/>
                  </a:lnTo>
                  <a:cubicBezTo>
                    <a:pt x="133" y="267"/>
                    <a:pt x="144" y="285"/>
                    <a:pt x="160" y="285"/>
                  </a:cubicBezTo>
                  <a:lnTo>
                    <a:pt x="563" y="285"/>
                  </a:lnTo>
                  <a:cubicBezTo>
                    <a:pt x="579" y="285"/>
                    <a:pt x="590" y="267"/>
                    <a:pt x="590" y="250"/>
                  </a:cubicBezTo>
                  <a:lnTo>
                    <a:pt x="590" y="147"/>
                  </a:lnTo>
                  <a:cubicBezTo>
                    <a:pt x="590" y="120"/>
                    <a:pt x="578" y="107"/>
                    <a:pt x="550" y="107"/>
                  </a:cubicBezTo>
                  <a:lnTo>
                    <a:pt x="470" y="107"/>
                  </a:lnTo>
                  <a:cubicBezTo>
                    <a:pt x="470" y="52"/>
                    <a:pt x="423" y="0"/>
                    <a:pt x="370" y="0"/>
                  </a:cubicBezTo>
                  <a:lnTo>
                    <a:pt x="353" y="0"/>
                  </a:lnTo>
                  <a:cubicBezTo>
                    <a:pt x="300" y="0"/>
                    <a:pt x="253" y="52"/>
                    <a:pt x="253" y="107"/>
                  </a:cubicBezTo>
                  <a:close/>
                  <a:moveTo>
                    <a:pt x="153" y="756"/>
                  </a:moveTo>
                  <a:cubicBezTo>
                    <a:pt x="153" y="751"/>
                    <a:pt x="154" y="749"/>
                    <a:pt x="160" y="749"/>
                  </a:cubicBezTo>
                  <a:lnTo>
                    <a:pt x="255" y="749"/>
                  </a:lnTo>
                  <a:lnTo>
                    <a:pt x="255" y="756"/>
                  </a:lnTo>
                  <a:cubicBezTo>
                    <a:pt x="255" y="764"/>
                    <a:pt x="216" y="787"/>
                    <a:pt x="208" y="791"/>
                  </a:cubicBezTo>
                  <a:cubicBezTo>
                    <a:pt x="201" y="786"/>
                    <a:pt x="186" y="771"/>
                    <a:pt x="175" y="771"/>
                  </a:cubicBezTo>
                  <a:lnTo>
                    <a:pt x="173" y="771"/>
                  </a:lnTo>
                  <a:cubicBezTo>
                    <a:pt x="167" y="771"/>
                    <a:pt x="158" y="780"/>
                    <a:pt x="158" y="786"/>
                  </a:cubicBezTo>
                  <a:lnTo>
                    <a:pt x="158" y="789"/>
                  </a:lnTo>
                  <a:cubicBezTo>
                    <a:pt x="158" y="795"/>
                    <a:pt x="193" y="834"/>
                    <a:pt x="200" y="834"/>
                  </a:cubicBezTo>
                  <a:lnTo>
                    <a:pt x="203" y="834"/>
                  </a:lnTo>
                  <a:cubicBezTo>
                    <a:pt x="208" y="834"/>
                    <a:pt x="247" y="802"/>
                    <a:pt x="255" y="796"/>
                  </a:cubicBezTo>
                  <a:cubicBezTo>
                    <a:pt x="255" y="810"/>
                    <a:pt x="261" y="854"/>
                    <a:pt x="248" y="854"/>
                  </a:cubicBezTo>
                  <a:lnTo>
                    <a:pt x="160" y="854"/>
                  </a:lnTo>
                  <a:cubicBezTo>
                    <a:pt x="154" y="854"/>
                    <a:pt x="153" y="852"/>
                    <a:pt x="153" y="846"/>
                  </a:cubicBezTo>
                  <a:lnTo>
                    <a:pt x="153" y="756"/>
                  </a:lnTo>
                  <a:close/>
                  <a:moveTo>
                    <a:pt x="248" y="879"/>
                  </a:moveTo>
                  <a:cubicBezTo>
                    <a:pt x="295" y="879"/>
                    <a:pt x="277" y="827"/>
                    <a:pt x="280" y="784"/>
                  </a:cubicBezTo>
                  <a:cubicBezTo>
                    <a:pt x="282" y="762"/>
                    <a:pt x="337" y="742"/>
                    <a:pt x="343" y="721"/>
                  </a:cubicBezTo>
                  <a:lnTo>
                    <a:pt x="335" y="721"/>
                  </a:lnTo>
                  <a:cubicBezTo>
                    <a:pt x="318" y="721"/>
                    <a:pt x="293" y="737"/>
                    <a:pt x="280" y="744"/>
                  </a:cubicBezTo>
                  <a:cubicBezTo>
                    <a:pt x="274" y="735"/>
                    <a:pt x="268" y="724"/>
                    <a:pt x="253" y="724"/>
                  </a:cubicBezTo>
                  <a:lnTo>
                    <a:pt x="155" y="724"/>
                  </a:lnTo>
                  <a:cubicBezTo>
                    <a:pt x="141" y="724"/>
                    <a:pt x="128" y="737"/>
                    <a:pt x="128" y="751"/>
                  </a:cubicBezTo>
                  <a:lnTo>
                    <a:pt x="128" y="851"/>
                  </a:lnTo>
                  <a:cubicBezTo>
                    <a:pt x="128" y="868"/>
                    <a:pt x="143" y="879"/>
                    <a:pt x="160" y="879"/>
                  </a:cubicBezTo>
                  <a:lnTo>
                    <a:pt x="248" y="879"/>
                  </a:lnTo>
                  <a:close/>
                  <a:moveTo>
                    <a:pt x="153" y="394"/>
                  </a:moveTo>
                  <a:cubicBezTo>
                    <a:pt x="153" y="389"/>
                    <a:pt x="154" y="387"/>
                    <a:pt x="160" y="387"/>
                  </a:cubicBezTo>
                  <a:lnTo>
                    <a:pt x="248" y="387"/>
                  </a:lnTo>
                  <a:cubicBezTo>
                    <a:pt x="253" y="387"/>
                    <a:pt x="255" y="389"/>
                    <a:pt x="255" y="394"/>
                  </a:cubicBezTo>
                  <a:cubicBezTo>
                    <a:pt x="255" y="401"/>
                    <a:pt x="213" y="429"/>
                    <a:pt x="208" y="429"/>
                  </a:cubicBezTo>
                  <a:cubicBezTo>
                    <a:pt x="203" y="429"/>
                    <a:pt x="190" y="409"/>
                    <a:pt x="175" y="409"/>
                  </a:cubicBezTo>
                  <a:cubicBezTo>
                    <a:pt x="168" y="409"/>
                    <a:pt x="158" y="417"/>
                    <a:pt x="158" y="424"/>
                  </a:cubicBezTo>
                  <a:lnTo>
                    <a:pt x="158" y="427"/>
                  </a:lnTo>
                  <a:cubicBezTo>
                    <a:pt x="158" y="437"/>
                    <a:pt x="192" y="470"/>
                    <a:pt x="200" y="474"/>
                  </a:cubicBezTo>
                  <a:lnTo>
                    <a:pt x="255" y="434"/>
                  </a:lnTo>
                  <a:lnTo>
                    <a:pt x="255" y="492"/>
                  </a:lnTo>
                  <a:lnTo>
                    <a:pt x="153" y="492"/>
                  </a:lnTo>
                  <a:lnTo>
                    <a:pt x="153" y="394"/>
                  </a:lnTo>
                  <a:close/>
                  <a:moveTo>
                    <a:pt x="278" y="382"/>
                  </a:moveTo>
                  <a:cubicBezTo>
                    <a:pt x="275" y="369"/>
                    <a:pt x="264" y="362"/>
                    <a:pt x="248" y="362"/>
                  </a:cubicBezTo>
                  <a:lnTo>
                    <a:pt x="160" y="362"/>
                  </a:lnTo>
                  <a:cubicBezTo>
                    <a:pt x="143" y="362"/>
                    <a:pt x="128" y="373"/>
                    <a:pt x="128" y="390"/>
                  </a:cubicBezTo>
                  <a:lnTo>
                    <a:pt x="128" y="489"/>
                  </a:lnTo>
                  <a:cubicBezTo>
                    <a:pt x="128" y="504"/>
                    <a:pt x="141" y="517"/>
                    <a:pt x="155" y="517"/>
                  </a:cubicBezTo>
                  <a:lnTo>
                    <a:pt x="253" y="517"/>
                  </a:lnTo>
                  <a:cubicBezTo>
                    <a:pt x="292" y="517"/>
                    <a:pt x="280" y="455"/>
                    <a:pt x="279" y="416"/>
                  </a:cubicBezTo>
                  <a:lnTo>
                    <a:pt x="343" y="362"/>
                  </a:lnTo>
                  <a:cubicBezTo>
                    <a:pt x="343" y="362"/>
                    <a:pt x="338" y="360"/>
                    <a:pt x="338" y="360"/>
                  </a:cubicBezTo>
                  <a:cubicBezTo>
                    <a:pt x="313" y="360"/>
                    <a:pt x="293" y="381"/>
                    <a:pt x="278" y="382"/>
                  </a:cubicBezTo>
                  <a:close/>
                  <a:moveTo>
                    <a:pt x="153" y="569"/>
                  </a:moveTo>
                  <a:lnTo>
                    <a:pt x="255" y="569"/>
                  </a:lnTo>
                  <a:lnTo>
                    <a:pt x="255" y="582"/>
                  </a:lnTo>
                  <a:lnTo>
                    <a:pt x="208" y="612"/>
                  </a:lnTo>
                  <a:lnTo>
                    <a:pt x="176" y="588"/>
                  </a:lnTo>
                  <a:cubicBezTo>
                    <a:pt x="168" y="593"/>
                    <a:pt x="158" y="595"/>
                    <a:pt x="158" y="607"/>
                  </a:cubicBezTo>
                  <a:cubicBezTo>
                    <a:pt x="158" y="614"/>
                    <a:pt x="193" y="654"/>
                    <a:pt x="200" y="654"/>
                  </a:cubicBezTo>
                  <a:cubicBezTo>
                    <a:pt x="212" y="654"/>
                    <a:pt x="242" y="620"/>
                    <a:pt x="255" y="617"/>
                  </a:cubicBezTo>
                  <a:lnTo>
                    <a:pt x="255" y="672"/>
                  </a:lnTo>
                  <a:lnTo>
                    <a:pt x="153" y="672"/>
                  </a:lnTo>
                  <a:lnTo>
                    <a:pt x="153" y="569"/>
                  </a:lnTo>
                  <a:close/>
                  <a:moveTo>
                    <a:pt x="280" y="563"/>
                  </a:moveTo>
                  <a:cubicBezTo>
                    <a:pt x="275" y="555"/>
                    <a:pt x="269" y="544"/>
                    <a:pt x="255" y="544"/>
                  </a:cubicBezTo>
                  <a:lnTo>
                    <a:pt x="153" y="544"/>
                  </a:lnTo>
                  <a:cubicBezTo>
                    <a:pt x="140" y="544"/>
                    <a:pt x="128" y="557"/>
                    <a:pt x="128" y="569"/>
                  </a:cubicBezTo>
                  <a:lnTo>
                    <a:pt x="128" y="672"/>
                  </a:lnTo>
                  <a:cubicBezTo>
                    <a:pt x="128" y="684"/>
                    <a:pt x="140" y="696"/>
                    <a:pt x="153" y="696"/>
                  </a:cubicBezTo>
                  <a:lnTo>
                    <a:pt x="255" y="696"/>
                  </a:lnTo>
                  <a:cubicBezTo>
                    <a:pt x="291" y="696"/>
                    <a:pt x="280" y="632"/>
                    <a:pt x="279" y="596"/>
                  </a:cubicBezTo>
                  <a:lnTo>
                    <a:pt x="343" y="542"/>
                  </a:lnTo>
                  <a:lnTo>
                    <a:pt x="334" y="538"/>
                  </a:lnTo>
                  <a:lnTo>
                    <a:pt x="280" y="563"/>
                  </a:lnTo>
                  <a:close/>
                  <a:moveTo>
                    <a:pt x="370" y="829"/>
                  </a:moveTo>
                  <a:cubicBezTo>
                    <a:pt x="370" y="834"/>
                    <a:pt x="372" y="836"/>
                    <a:pt x="378" y="836"/>
                  </a:cubicBezTo>
                  <a:lnTo>
                    <a:pt x="573" y="836"/>
                  </a:lnTo>
                  <a:cubicBezTo>
                    <a:pt x="579" y="836"/>
                    <a:pt x="580" y="834"/>
                    <a:pt x="580" y="829"/>
                  </a:cubicBezTo>
                  <a:lnTo>
                    <a:pt x="580" y="774"/>
                  </a:lnTo>
                  <a:cubicBezTo>
                    <a:pt x="580" y="768"/>
                    <a:pt x="579" y="766"/>
                    <a:pt x="573" y="766"/>
                  </a:cubicBezTo>
                  <a:lnTo>
                    <a:pt x="370" y="766"/>
                  </a:lnTo>
                  <a:lnTo>
                    <a:pt x="370" y="829"/>
                  </a:lnTo>
                  <a:close/>
                  <a:moveTo>
                    <a:pt x="370" y="654"/>
                  </a:moveTo>
                  <a:lnTo>
                    <a:pt x="580" y="654"/>
                  </a:lnTo>
                  <a:lnTo>
                    <a:pt x="580" y="587"/>
                  </a:lnTo>
                  <a:lnTo>
                    <a:pt x="370" y="587"/>
                  </a:lnTo>
                  <a:lnTo>
                    <a:pt x="370" y="654"/>
                  </a:lnTo>
                  <a:close/>
                  <a:moveTo>
                    <a:pt x="370" y="474"/>
                  </a:moveTo>
                  <a:lnTo>
                    <a:pt x="523" y="474"/>
                  </a:lnTo>
                  <a:lnTo>
                    <a:pt x="523" y="407"/>
                  </a:lnTo>
                  <a:lnTo>
                    <a:pt x="370" y="407"/>
                  </a:lnTo>
                  <a:lnTo>
                    <a:pt x="370" y="4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08;p33">
              <a:extLst>
                <a:ext uri="{FF2B5EF4-FFF2-40B4-BE49-F238E27FC236}">
                  <a16:creationId xmlns:a16="http://schemas.microsoft.com/office/drawing/2014/main" id="{2D4B61A4-C3F7-064C-BEF2-5812BF166B58}"/>
                </a:ext>
              </a:extLst>
            </p:cNvPr>
            <p:cNvSpPr/>
            <p:nvPr/>
          </p:nvSpPr>
          <p:spPr>
            <a:xfrm>
              <a:off x="6422763" y="1792064"/>
              <a:ext cx="684140" cy="586495"/>
            </a:xfrm>
            <a:custGeom>
              <a:avLst/>
              <a:gdLst/>
              <a:ahLst/>
              <a:cxnLst/>
              <a:rect l="l" t="t" r="r" b="b"/>
              <a:pathLst>
                <a:path w="1149" h="983" extrusionOk="0">
                  <a:moveTo>
                    <a:pt x="737" y="427"/>
                  </a:moveTo>
                  <a:lnTo>
                    <a:pt x="640" y="427"/>
                  </a:lnTo>
                  <a:cubicBezTo>
                    <a:pt x="641" y="437"/>
                    <a:pt x="642" y="483"/>
                    <a:pt x="616" y="502"/>
                  </a:cubicBezTo>
                  <a:cubicBezTo>
                    <a:pt x="616" y="502"/>
                    <a:pt x="658" y="735"/>
                    <a:pt x="640" y="810"/>
                  </a:cubicBezTo>
                  <a:cubicBezTo>
                    <a:pt x="633" y="842"/>
                    <a:pt x="606" y="921"/>
                    <a:pt x="575" y="921"/>
                  </a:cubicBezTo>
                  <a:cubicBezTo>
                    <a:pt x="544" y="920"/>
                    <a:pt x="520" y="841"/>
                    <a:pt x="514" y="810"/>
                  </a:cubicBezTo>
                  <a:cubicBezTo>
                    <a:pt x="499" y="735"/>
                    <a:pt x="549" y="503"/>
                    <a:pt x="549" y="503"/>
                  </a:cubicBezTo>
                  <a:cubicBezTo>
                    <a:pt x="541" y="500"/>
                    <a:pt x="527" y="486"/>
                    <a:pt x="524" y="427"/>
                  </a:cubicBezTo>
                  <a:lnTo>
                    <a:pt x="417" y="427"/>
                  </a:lnTo>
                  <a:lnTo>
                    <a:pt x="417" y="427"/>
                  </a:lnTo>
                  <a:cubicBezTo>
                    <a:pt x="320" y="427"/>
                    <a:pt x="229" y="510"/>
                    <a:pt x="241" y="612"/>
                  </a:cubicBezTo>
                  <a:lnTo>
                    <a:pt x="266" y="801"/>
                  </a:lnTo>
                  <a:cubicBezTo>
                    <a:pt x="286" y="902"/>
                    <a:pt x="345" y="983"/>
                    <a:pt x="443" y="983"/>
                  </a:cubicBezTo>
                  <a:lnTo>
                    <a:pt x="711" y="983"/>
                  </a:lnTo>
                  <a:cubicBezTo>
                    <a:pt x="809" y="983"/>
                    <a:pt x="868" y="899"/>
                    <a:pt x="888" y="799"/>
                  </a:cubicBezTo>
                  <a:lnTo>
                    <a:pt x="913" y="609"/>
                  </a:lnTo>
                  <a:cubicBezTo>
                    <a:pt x="925" y="510"/>
                    <a:pt x="834" y="427"/>
                    <a:pt x="737" y="427"/>
                  </a:cubicBezTo>
                  <a:close/>
                  <a:moveTo>
                    <a:pt x="218" y="308"/>
                  </a:moveTo>
                  <a:cubicBezTo>
                    <a:pt x="280" y="308"/>
                    <a:pt x="330" y="258"/>
                    <a:pt x="330" y="196"/>
                  </a:cubicBezTo>
                  <a:cubicBezTo>
                    <a:pt x="330" y="134"/>
                    <a:pt x="280" y="83"/>
                    <a:pt x="218" y="83"/>
                  </a:cubicBezTo>
                  <a:cubicBezTo>
                    <a:pt x="156" y="83"/>
                    <a:pt x="105" y="134"/>
                    <a:pt x="105" y="196"/>
                  </a:cubicBezTo>
                  <a:cubicBezTo>
                    <a:pt x="105" y="258"/>
                    <a:pt x="156" y="308"/>
                    <a:pt x="218" y="308"/>
                  </a:cubicBezTo>
                  <a:close/>
                  <a:moveTo>
                    <a:pt x="318" y="344"/>
                  </a:moveTo>
                  <a:lnTo>
                    <a:pt x="118" y="344"/>
                  </a:lnTo>
                  <a:lnTo>
                    <a:pt x="118" y="343"/>
                  </a:lnTo>
                  <a:cubicBezTo>
                    <a:pt x="57" y="343"/>
                    <a:pt x="0" y="395"/>
                    <a:pt x="7" y="458"/>
                  </a:cubicBezTo>
                  <a:lnTo>
                    <a:pt x="23" y="577"/>
                  </a:lnTo>
                  <a:cubicBezTo>
                    <a:pt x="35" y="639"/>
                    <a:pt x="73" y="689"/>
                    <a:pt x="134" y="689"/>
                  </a:cubicBezTo>
                  <a:lnTo>
                    <a:pt x="191" y="689"/>
                  </a:lnTo>
                  <a:lnTo>
                    <a:pt x="180" y="606"/>
                  </a:lnTo>
                  <a:lnTo>
                    <a:pt x="180" y="606"/>
                  </a:lnTo>
                  <a:lnTo>
                    <a:pt x="180" y="606"/>
                  </a:lnTo>
                  <a:cubicBezTo>
                    <a:pt x="173" y="549"/>
                    <a:pt x="191" y="493"/>
                    <a:pt x="231" y="449"/>
                  </a:cubicBezTo>
                  <a:cubicBezTo>
                    <a:pt x="252" y="425"/>
                    <a:pt x="279" y="406"/>
                    <a:pt x="308" y="393"/>
                  </a:cubicBezTo>
                  <a:cubicBezTo>
                    <a:pt x="333" y="379"/>
                    <a:pt x="359" y="371"/>
                    <a:pt x="387" y="367"/>
                  </a:cubicBezTo>
                  <a:cubicBezTo>
                    <a:pt x="367" y="352"/>
                    <a:pt x="343" y="344"/>
                    <a:pt x="318" y="344"/>
                  </a:cubicBezTo>
                  <a:close/>
                  <a:moveTo>
                    <a:pt x="931" y="308"/>
                  </a:moveTo>
                  <a:cubicBezTo>
                    <a:pt x="993" y="308"/>
                    <a:pt x="1043" y="258"/>
                    <a:pt x="1043" y="196"/>
                  </a:cubicBezTo>
                  <a:cubicBezTo>
                    <a:pt x="1043" y="134"/>
                    <a:pt x="993" y="83"/>
                    <a:pt x="931" y="83"/>
                  </a:cubicBezTo>
                  <a:cubicBezTo>
                    <a:pt x="869" y="83"/>
                    <a:pt x="819" y="134"/>
                    <a:pt x="819" y="196"/>
                  </a:cubicBezTo>
                  <a:cubicBezTo>
                    <a:pt x="819" y="258"/>
                    <a:pt x="869" y="308"/>
                    <a:pt x="931" y="308"/>
                  </a:cubicBezTo>
                  <a:close/>
                  <a:moveTo>
                    <a:pt x="1031" y="344"/>
                  </a:moveTo>
                  <a:lnTo>
                    <a:pt x="831" y="344"/>
                  </a:lnTo>
                  <a:lnTo>
                    <a:pt x="831" y="343"/>
                  </a:lnTo>
                  <a:cubicBezTo>
                    <a:pt x="806" y="343"/>
                    <a:pt x="782" y="352"/>
                    <a:pt x="763" y="366"/>
                  </a:cubicBezTo>
                  <a:cubicBezTo>
                    <a:pt x="792" y="370"/>
                    <a:pt x="821" y="379"/>
                    <a:pt x="847" y="393"/>
                  </a:cubicBezTo>
                  <a:cubicBezTo>
                    <a:pt x="877" y="406"/>
                    <a:pt x="903" y="426"/>
                    <a:pt x="925" y="450"/>
                  </a:cubicBezTo>
                  <a:cubicBezTo>
                    <a:pt x="963" y="494"/>
                    <a:pt x="981" y="548"/>
                    <a:pt x="974" y="603"/>
                  </a:cubicBezTo>
                  <a:lnTo>
                    <a:pt x="974" y="603"/>
                  </a:lnTo>
                  <a:lnTo>
                    <a:pt x="974" y="603"/>
                  </a:lnTo>
                  <a:lnTo>
                    <a:pt x="962" y="689"/>
                  </a:lnTo>
                  <a:lnTo>
                    <a:pt x="1015" y="689"/>
                  </a:lnTo>
                  <a:cubicBezTo>
                    <a:pt x="1076" y="689"/>
                    <a:pt x="1114" y="637"/>
                    <a:pt x="1126" y="575"/>
                  </a:cubicBezTo>
                  <a:lnTo>
                    <a:pt x="1142" y="456"/>
                  </a:lnTo>
                  <a:cubicBezTo>
                    <a:pt x="1149" y="395"/>
                    <a:pt x="1092" y="344"/>
                    <a:pt x="1031" y="344"/>
                  </a:cubicBezTo>
                  <a:close/>
                  <a:moveTo>
                    <a:pt x="756" y="184"/>
                  </a:moveTo>
                  <a:cubicBezTo>
                    <a:pt x="756" y="286"/>
                    <a:pt x="676" y="369"/>
                    <a:pt x="577" y="369"/>
                  </a:cubicBezTo>
                  <a:cubicBezTo>
                    <a:pt x="478" y="369"/>
                    <a:pt x="398" y="286"/>
                    <a:pt x="398" y="184"/>
                  </a:cubicBezTo>
                  <a:cubicBezTo>
                    <a:pt x="398" y="82"/>
                    <a:pt x="478" y="0"/>
                    <a:pt x="577" y="0"/>
                  </a:cubicBezTo>
                  <a:cubicBezTo>
                    <a:pt x="676" y="0"/>
                    <a:pt x="756" y="82"/>
                    <a:pt x="756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09;p33">
              <a:extLst>
                <a:ext uri="{FF2B5EF4-FFF2-40B4-BE49-F238E27FC236}">
                  <a16:creationId xmlns:a16="http://schemas.microsoft.com/office/drawing/2014/main" id="{06BE5A9B-D442-124C-80DC-0ED3A4434A7A}"/>
                </a:ext>
              </a:extLst>
            </p:cNvPr>
            <p:cNvSpPr/>
            <p:nvPr/>
          </p:nvSpPr>
          <p:spPr>
            <a:xfrm>
              <a:off x="7143639" y="3000831"/>
              <a:ext cx="600180" cy="602053"/>
            </a:xfrm>
            <a:custGeom>
              <a:avLst/>
              <a:gdLst/>
              <a:ahLst/>
              <a:cxnLst/>
              <a:rect l="l" t="t" r="r" b="b"/>
              <a:pathLst>
                <a:path w="1008" h="1009" extrusionOk="0">
                  <a:moveTo>
                    <a:pt x="504" y="1009"/>
                  </a:moveTo>
                  <a:cubicBezTo>
                    <a:pt x="226" y="1009"/>
                    <a:pt x="0" y="783"/>
                    <a:pt x="0" y="504"/>
                  </a:cubicBezTo>
                  <a:cubicBezTo>
                    <a:pt x="0" y="226"/>
                    <a:pt x="226" y="0"/>
                    <a:pt x="504" y="0"/>
                  </a:cubicBezTo>
                  <a:cubicBezTo>
                    <a:pt x="782" y="0"/>
                    <a:pt x="1008" y="226"/>
                    <a:pt x="1008" y="504"/>
                  </a:cubicBezTo>
                  <a:cubicBezTo>
                    <a:pt x="1008" y="783"/>
                    <a:pt x="782" y="1009"/>
                    <a:pt x="504" y="1009"/>
                  </a:cubicBezTo>
                  <a:close/>
                  <a:moveTo>
                    <a:pt x="725" y="769"/>
                  </a:moveTo>
                  <a:lnTo>
                    <a:pt x="725" y="769"/>
                  </a:lnTo>
                  <a:lnTo>
                    <a:pt x="538" y="586"/>
                  </a:lnTo>
                  <a:cubicBezTo>
                    <a:pt x="528" y="590"/>
                    <a:pt x="516" y="592"/>
                    <a:pt x="504" y="592"/>
                  </a:cubicBezTo>
                  <a:cubicBezTo>
                    <a:pt x="455" y="592"/>
                    <a:pt x="416" y="553"/>
                    <a:pt x="416" y="504"/>
                  </a:cubicBezTo>
                  <a:cubicBezTo>
                    <a:pt x="416" y="474"/>
                    <a:pt x="432" y="447"/>
                    <a:pt x="456" y="431"/>
                  </a:cubicBezTo>
                  <a:lnTo>
                    <a:pt x="456" y="179"/>
                  </a:lnTo>
                  <a:cubicBezTo>
                    <a:pt x="456" y="115"/>
                    <a:pt x="553" y="115"/>
                    <a:pt x="553" y="179"/>
                  </a:cubicBezTo>
                  <a:lnTo>
                    <a:pt x="553" y="431"/>
                  </a:lnTo>
                  <a:cubicBezTo>
                    <a:pt x="576" y="447"/>
                    <a:pt x="592" y="474"/>
                    <a:pt x="592" y="504"/>
                  </a:cubicBezTo>
                  <a:cubicBezTo>
                    <a:pt x="592" y="516"/>
                    <a:pt x="590" y="526"/>
                    <a:pt x="586" y="536"/>
                  </a:cubicBezTo>
                  <a:lnTo>
                    <a:pt x="774" y="719"/>
                  </a:lnTo>
                  <a:cubicBezTo>
                    <a:pt x="806" y="751"/>
                    <a:pt x="758" y="801"/>
                    <a:pt x="725" y="769"/>
                  </a:cubicBezTo>
                  <a:close/>
                  <a:moveTo>
                    <a:pt x="168" y="471"/>
                  </a:moveTo>
                  <a:lnTo>
                    <a:pt x="168" y="471"/>
                  </a:lnTo>
                  <a:lnTo>
                    <a:pt x="234" y="471"/>
                  </a:lnTo>
                  <a:cubicBezTo>
                    <a:pt x="278" y="471"/>
                    <a:pt x="278" y="538"/>
                    <a:pt x="234" y="538"/>
                  </a:cubicBezTo>
                  <a:lnTo>
                    <a:pt x="168" y="538"/>
                  </a:lnTo>
                  <a:cubicBezTo>
                    <a:pt x="123" y="538"/>
                    <a:pt x="123" y="471"/>
                    <a:pt x="168" y="471"/>
                  </a:cubicBezTo>
                  <a:close/>
                  <a:moveTo>
                    <a:pt x="774" y="471"/>
                  </a:moveTo>
                  <a:lnTo>
                    <a:pt x="774" y="471"/>
                  </a:lnTo>
                  <a:lnTo>
                    <a:pt x="840" y="471"/>
                  </a:lnTo>
                  <a:cubicBezTo>
                    <a:pt x="885" y="471"/>
                    <a:pt x="885" y="538"/>
                    <a:pt x="840" y="538"/>
                  </a:cubicBezTo>
                  <a:lnTo>
                    <a:pt x="774" y="538"/>
                  </a:lnTo>
                  <a:cubicBezTo>
                    <a:pt x="730" y="538"/>
                    <a:pt x="730" y="471"/>
                    <a:pt x="774" y="471"/>
                  </a:cubicBezTo>
                  <a:close/>
                  <a:moveTo>
                    <a:pt x="470" y="840"/>
                  </a:moveTo>
                  <a:lnTo>
                    <a:pt x="470" y="840"/>
                  </a:lnTo>
                  <a:lnTo>
                    <a:pt x="470" y="775"/>
                  </a:lnTo>
                  <a:cubicBezTo>
                    <a:pt x="470" y="730"/>
                    <a:pt x="538" y="730"/>
                    <a:pt x="538" y="775"/>
                  </a:cubicBezTo>
                  <a:lnTo>
                    <a:pt x="538" y="840"/>
                  </a:lnTo>
                  <a:cubicBezTo>
                    <a:pt x="538" y="885"/>
                    <a:pt x="470" y="885"/>
                    <a:pt x="470" y="840"/>
                  </a:cubicBezTo>
                  <a:close/>
                  <a:moveTo>
                    <a:pt x="504" y="912"/>
                  </a:moveTo>
                  <a:lnTo>
                    <a:pt x="504" y="912"/>
                  </a:lnTo>
                  <a:cubicBezTo>
                    <a:pt x="729" y="912"/>
                    <a:pt x="912" y="730"/>
                    <a:pt x="912" y="504"/>
                  </a:cubicBezTo>
                  <a:cubicBezTo>
                    <a:pt x="912" y="279"/>
                    <a:pt x="729" y="97"/>
                    <a:pt x="504" y="97"/>
                  </a:cubicBezTo>
                  <a:cubicBezTo>
                    <a:pt x="279" y="97"/>
                    <a:pt x="96" y="279"/>
                    <a:pt x="96" y="504"/>
                  </a:cubicBezTo>
                  <a:cubicBezTo>
                    <a:pt x="96" y="730"/>
                    <a:pt x="279" y="912"/>
                    <a:pt x="504" y="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510;p33">
              <a:extLst>
                <a:ext uri="{FF2B5EF4-FFF2-40B4-BE49-F238E27FC236}">
                  <a16:creationId xmlns:a16="http://schemas.microsoft.com/office/drawing/2014/main" id="{13A47489-33D6-C642-9D1D-67312EE211EB}"/>
                </a:ext>
              </a:extLst>
            </p:cNvPr>
            <p:cNvGrpSpPr/>
            <p:nvPr/>
          </p:nvGrpSpPr>
          <p:grpSpPr>
            <a:xfrm>
              <a:off x="5040792" y="4189575"/>
              <a:ext cx="559527" cy="611994"/>
              <a:chOff x="697828" y="4453123"/>
              <a:chExt cx="229831" cy="251383"/>
            </a:xfrm>
          </p:grpSpPr>
          <p:sp>
            <p:nvSpPr>
              <p:cNvPr id="38" name="Google Shape;511;p33">
                <a:extLst>
                  <a:ext uri="{FF2B5EF4-FFF2-40B4-BE49-F238E27FC236}">
                    <a16:creationId xmlns:a16="http://schemas.microsoft.com/office/drawing/2014/main" id="{5C2E6492-FEE4-944A-9BEF-FC2F25980C8B}"/>
                  </a:ext>
                </a:extLst>
              </p:cNvPr>
              <p:cNvSpPr/>
              <p:nvPr/>
            </p:nvSpPr>
            <p:spPr>
              <a:xfrm>
                <a:off x="697828" y="4453123"/>
                <a:ext cx="229831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49" extrusionOk="0">
                    <a:moveTo>
                      <a:pt x="179" y="54"/>
                    </a:moveTo>
                    <a:lnTo>
                      <a:pt x="193" y="0"/>
                    </a:lnTo>
                    <a:lnTo>
                      <a:pt x="138" y="13"/>
                    </a:lnTo>
                    <a:lnTo>
                      <a:pt x="152" y="27"/>
                    </a:lnTo>
                    <a:lnTo>
                      <a:pt x="99" y="79"/>
                    </a:lnTo>
                    <a:lnTo>
                      <a:pt x="77" y="57"/>
                    </a:lnTo>
                    <a:lnTo>
                      <a:pt x="0" y="134"/>
                    </a:lnTo>
                    <a:lnTo>
                      <a:pt x="15" y="149"/>
                    </a:lnTo>
                    <a:lnTo>
                      <a:pt x="15" y="149"/>
                    </a:lnTo>
                    <a:lnTo>
                      <a:pt x="77" y="87"/>
                    </a:lnTo>
                    <a:lnTo>
                      <a:pt x="99" y="108"/>
                    </a:lnTo>
                    <a:lnTo>
                      <a:pt x="167" y="41"/>
                    </a:lnTo>
                    <a:lnTo>
                      <a:pt x="179" y="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12;p33">
                <a:extLst>
                  <a:ext uri="{FF2B5EF4-FFF2-40B4-BE49-F238E27FC236}">
                    <a16:creationId xmlns:a16="http://schemas.microsoft.com/office/drawing/2014/main" id="{0AEB98BC-9A4C-B441-8FD8-495F9BB4F50A}"/>
                  </a:ext>
                </a:extLst>
              </p:cNvPr>
              <p:cNvSpPr/>
              <p:nvPr/>
            </p:nvSpPr>
            <p:spPr>
              <a:xfrm>
                <a:off x="718073" y="4643682"/>
                <a:ext cx="33300" cy="60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13;p33">
                <a:extLst>
                  <a:ext uri="{FF2B5EF4-FFF2-40B4-BE49-F238E27FC236}">
                    <a16:creationId xmlns:a16="http://schemas.microsoft.com/office/drawing/2014/main" id="{B42D4E2F-3670-C041-B5E3-BC28CE1AC9A2}"/>
                  </a:ext>
                </a:extLst>
              </p:cNvPr>
              <p:cNvSpPr/>
              <p:nvPr/>
            </p:nvSpPr>
            <p:spPr>
              <a:xfrm>
                <a:off x="772851" y="4613906"/>
                <a:ext cx="33300" cy="90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14;p33">
                <a:extLst>
                  <a:ext uri="{FF2B5EF4-FFF2-40B4-BE49-F238E27FC236}">
                    <a16:creationId xmlns:a16="http://schemas.microsoft.com/office/drawing/2014/main" id="{823BE120-D992-D14A-AB74-7CF369B7C6E2}"/>
                  </a:ext>
                </a:extLst>
              </p:cNvPr>
              <p:cNvSpPr/>
              <p:nvPr/>
            </p:nvSpPr>
            <p:spPr>
              <a:xfrm>
                <a:off x="828820" y="4584131"/>
                <a:ext cx="33300" cy="120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15;p33">
                <a:extLst>
                  <a:ext uri="{FF2B5EF4-FFF2-40B4-BE49-F238E27FC236}">
                    <a16:creationId xmlns:a16="http://schemas.microsoft.com/office/drawing/2014/main" id="{98DBEF9E-23DD-7F4E-A17C-9B424D247963}"/>
                  </a:ext>
                </a:extLst>
              </p:cNvPr>
              <p:cNvSpPr/>
              <p:nvPr/>
            </p:nvSpPr>
            <p:spPr>
              <a:xfrm>
                <a:off x="883598" y="4554357"/>
                <a:ext cx="33300" cy="15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" name="Google Shape;516;p33">
              <a:extLst>
                <a:ext uri="{FF2B5EF4-FFF2-40B4-BE49-F238E27FC236}">
                  <a16:creationId xmlns:a16="http://schemas.microsoft.com/office/drawing/2014/main" id="{07D19C53-80E6-D34F-AA58-9AB484317D90}"/>
                </a:ext>
              </a:extLst>
            </p:cNvPr>
            <p:cNvSpPr txBox="1"/>
            <p:nvPr/>
          </p:nvSpPr>
          <p:spPr>
            <a:xfrm>
              <a:off x="7927891" y="1617707"/>
              <a:ext cx="3474256" cy="806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</a:rPr>
                <a:t>及早給予協助。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17;p33">
              <a:extLst>
                <a:ext uri="{FF2B5EF4-FFF2-40B4-BE49-F238E27FC236}">
                  <a16:creationId xmlns:a16="http://schemas.microsoft.com/office/drawing/2014/main" id="{64716B03-A475-2E49-AF3C-98D033921888}"/>
                </a:ext>
              </a:extLst>
            </p:cNvPr>
            <p:cNvSpPr txBox="1"/>
            <p:nvPr/>
          </p:nvSpPr>
          <p:spPr>
            <a:xfrm>
              <a:off x="7882849" y="1068812"/>
              <a:ext cx="2678382" cy="60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434343"/>
                  </a:solidFill>
                </a:rPr>
                <a:t>社福機構</a:t>
              </a:r>
              <a:endParaRPr sz="2400">
                <a:solidFill>
                  <a:srgbClr val="434343"/>
                </a:solidFill>
              </a:endParaRPr>
            </a:p>
          </p:txBody>
        </p:sp>
        <p:sp>
          <p:nvSpPr>
            <p:cNvPr id="45" name="Google Shape;518;p33">
              <a:extLst>
                <a:ext uri="{FF2B5EF4-FFF2-40B4-BE49-F238E27FC236}">
                  <a16:creationId xmlns:a16="http://schemas.microsoft.com/office/drawing/2014/main" id="{60086F09-F0AD-E845-AA09-0F3B8B6540B8}"/>
                </a:ext>
              </a:extLst>
            </p:cNvPr>
            <p:cNvSpPr txBox="1"/>
            <p:nvPr/>
          </p:nvSpPr>
          <p:spPr>
            <a:xfrm>
              <a:off x="8705332" y="3389470"/>
              <a:ext cx="3474256" cy="806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</a:rPr>
                <a:t>及時查詢與準確辨識失蹤人口，</a:t>
              </a:r>
              <a:endParaRPr sz="1200">
                <a:solidFill>
                  <a:srgbClr val="3F3F3F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</a:rPr>
                <a:t>減少生活周遭的疑慮。</a:t>
              </a: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46" name="Google Shape;519;p33">
              <a:extLst>
                <a:ext uri="{FF2B5EF4-FFF2-40B4-BE49-F238E27FC236}">
                  <a16:creationId xmlns:a16="http://schemas.microsoft.com/office/drawing/2014/main" id="{86C4B853-EA36-1948-AB6C-CBF45D882F22}"/>
                </a:ext>
              </a:extLst>
            </p:cNvPr>
            <p:cNvSpPr txBox="1"/>
            <p:nvPr/>
          </p:nvSpPr>
          <p:spPr>
            <a:xfrm>
              <a:off x="8705322" y="2829848"/>
              <a:ext cx="2678382" cy="60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3F3F3F"/>
                  </a:solidFill>
                </a:rPr>
                <a:t>民眾(目擊者)</a:t>
              </a:r>
              <a:endParaRPr/>
            </a:p>
          </p:txBody>
        </p:sp>
        <p:sp>
          <p:nvSpPr>
            <p:cNvPr id="47" name="Google Shape;520;p33">
              <a:extLst>
                <a:ext uri="{FF2B5EF4-FFF2-40B4-BE49-F238E27FC236}">
                  <a16:creationId xmlns:a16="http://schemas.microsoft.com/office/drawing/2014/main" id="{3C5D1344-DF9B-8340-A7ED-455FB103B9D6}"/>
                </a:ext>
              </a:extLst>
            </p:cNvPr>
            <p:cNvSpPr txBox="1"/>
            <p:nvPr/>
          </p:nvSpPr>
          <p:spPr>
            <a:xfrm>
              <a:off x="575873" y="5102343"/>
              <a:ext cx="3474256" cy="806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</a:rPr>
                <a:t>追蹤失蹤人口動向，</a:t>
              </a:r>
              <a:endParaRPr sz="1200">
                <a:solidFill>
                  <a:srgbClr val="3F3F3F"/>
                </a:solidFill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</a:rPr>
                <a:t>展開深入調查。</a:t>
              </a:r>
              <a:endParaRPr sz="1200">
                <a:solidFill>
                  <a:srgbClr val="3F3F3F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48" name="Google Shape;521;p33">
              <a:extLst>
                <a:ext uri="{FF2B5EF4-FFF2-40B4-BE49-F238E27FC236}">
                  <a16:creationId xmlns:a16="http://schemas.microsoft.com/office/drawing/2014/main" id="{4C69035F-F60C-4442-9280-1B1E5C490487}"/>
                </a:ext>
              </a:extLst>
            </p:cNvPr>
            <p:cNvSpPr txBox="1"/>
            <p:nvPr/>
          </p:nvSpPr>
          <p:spPr>
            <a:xfrm>
              <a:off x="467126" y="4499038"/>
              <a:ext cx="3691740" cy="60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3F3F3F"/>
                  </a:solidFill>
                </a:rPr>
                <a:t>政府與警政機關</a:t>
              </a:r>
              <a:endParaRPr/>
            </a:p>
          </p:txBody>
        </p:sp>
        <p:sp>
          <p:nvSpPr>
            <p:cNvPr id="49" name="Google Shape;522;p33">
              <a:extLst>
                <a:ext uri="{FF2B5EF4-FFF2-40B4-BE49-F238E27FC236}">
                  <a16:creationId xmlns:a16="http://schemas.microsoft.com/office/drawing/2014/main" id="{0726E8CA-E409-F249-BB60-A73A5152CD43}"/>
                </a:ext>
              </a:extLst>
            </p:cNvPr>
            <p:cNvSpPr txBox="1"/>
            <p:nvPr/>
          </p:nvSpPr>
          <p:spPr>
            <a:xfrm>
              <a:off x="808296" y="2808564"/>
              <a:ext cx="2678382" cy="60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3F3F3F"/>
                  </a:solidFill>
                </a:rPr>
                <a:t>失蹤人口家屬</a:t>
              </a:r>
              <a:endParaRPr/>
            </a:p>
          </p:txBody>
        </p:sp>
        <p:sp>
          <p:nvSpPr>
            <p:cNvPr id="50" name="Google Shape;523;p33">
              <a:extLst>
                <a:ext uri="{FF2B5EF4-FFF2-40B4-BE49-F238E27FC236}">
                  <a16:creationId xmlns:a16="http://schemas.microsoft.com/office/drawing/2014/main" id="{CB388085-9D9F-8349-A3A9-8866DD366D54}"/>
                </a:ext>
              </a:extLst>
            </p:cNvPr>
            <p:cNvSpPr txBox="1"/>
            <p:nvPr/>
          </p:nvSpPr>
          <p:spPr>
            <a:xfrm>
              <a:off x="414427" y="1521305"/>
              <a:ext cx="3797151" cy="806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</a:rPr>
                <a:t>有更多機會被找到，</a:t>
              </a:r>
              <a:endParaRPr sz="1200">
                <a:solidFill>
                  <a:srgbClr val="3F3F3F"/>
                </a:solidFill>
              </a:endParaRPr>
            </a:p>
            <a:p>
              <a:pPr marL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 sz="1200">
                  <a:solidFill>
                    <a:srgbClr val="3F3F3F"/>
                  </a:solidFill>
                </a:rPr>
                <a:t>得到幫助。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24;p33">
              <a:extLst>
                <a:ext uri="{FF2B5EF4-FFF2-40B4-BE49-F238E27FC236}">
                  <a16:creationId xmlns:a16="http://schemas.microsoft.com/office/drawing/2014/main" id="{4F3D20BE-6625-7748-AB20-96832F6F45F9}"/>
                </a:ext>
              </a:extLst>
            </p:cNvPr>
            <p:cNvSpPr txBox="1"/>
            <p:nvPr/>
          </p:nvSpPr>
          <p:spPr>
            <a:xfrm>
              <a:off x="1598696" y="949594"/>
              <a:ext cx="2678382" cy="60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3F3F3F"/>
                  </a:solidFill>
                </a:rPr>
                <a:t>失蹤人口</a:t>
              </a:r>
              <a:endParaRPr/>
            </a:p>
          </p:txBody>
        </p:sp>
        <p:sp>
          <p:nvSpPr>
            <p:cNvPr id="52" name="Google Shape;525;p33">
              <a:extLst>
                <a:ext uri="{FF2B5EF4-FFF2-40B4-BE49-F238E27FC236}">
                  <a16:creationId xmlns:a16="http://schemas.microsoft.com/office/drawing/2014/main" id="{CC8743FD-E57A-D64D-B846-85ACB1652954}"/>
                </a:ext>
              </a:extLst>
            </p:cNvPr>
            <p:cNvSpPr txBox="1"/>
            <p:nvPr/>
          </p:nvSpPr>
          <p:spPr>
            <a:xfrm>
              <a:off x="12412" y="3410084"/>
              <a:ext cx="3474256" cy="806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</a:rPr>
                <a:t>更快速、精準找到自己的家人，</a:t>
              </a:r>
              <a:endParaRPr sz="1200">
                <a:solidFill>
                  <a:srgbClr val="3F3F3F"/>
                </a:solidFill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</a:rPr>
                <a:t>免去不必要的時間、金錢與心力。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966EE78-82F8-1E41-A9C0-C98C66211F56}"/>
              </a:ext>
            </a:extLst>
          </p:cNvPr>
          <p:cNvSpPr txBox="1"/>
          <p:nvPr/>
        </p:nvSpPr>
        <p:spPr>
          <a:xfrm>
            <a:off x="5164635" y="5248657"/>
            <a:ext cx="64796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tx2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對</a:t>
            </a:r>
            <a:r>
              <a:rPr lang="zh-CN" altLang="en-US" sz="4800" dirty="0">
                <a:solidFill>
                  <a:schemeClr val="tx2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  <a:cs typeface="Arial"/>
                <a:sym typeface="Arial"/>
              </a:rPr>
              <a:t>利害關係人</a:t>
            </a:r>
            <a:r>
              <a:rPr lang="zh-CN" altLang="en-US" sz="4800" dirty="0">
                <a:solidFill>
                  <a:schemeClr val="tx2"/>
                </a:solidFill>
                <a:latin typeface="GenSekiGothic TW TTF Heavy" panose="020B0500000000000000" pitchFamily="34" charset="-120"/>
                <a:ea typeface="GenSekiGothic TW TTF Heavy" panose="020B0500000000000000" pitchFamily="34" charset="-120"/>
              </a:rPr>
              <a:t>的影響</a:t>
            </a:r>
            <a:endParaRPr lang="zh-CN" altLang="en-US" sz="4800" dirty="0">
              <a:solidFill>
                <a:schemeClr val="tx2"/>
              </a:solidFill>
              <a:latin typeface="GenSekiGothic TW TTF Heavy" panose="020B0500000000000000" pitchFamily="34" charset="-120"/>
              <a:ea typeface="GenSekiGothic TW TTF Heavy" panose="020B0500000000000000" pitchFamily="34" charset="-120"/>
              <a:cs typeface="Arial"/>
              <a:sym typeface="Arial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662142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{07F8B164-C085-AD41-B2F7-116792432892}tf10001124</Template>
  <TotalTime>212</TotalTime>
  <Words>564</Words>
  <Application>Microsoft Macintosh PowerPoint</Application>
  <PresentationFormat>寬螢幕</PresentationFormat>
  <Paragraphs>76</Paragraphs>
  <Slides>14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GenSekiGothic TW TTF Medium</vt:lpstr>
      <vt:lpstr>Microsoft JhengHei</vt:lpstr>
      <vt:lpstr>Corbel</vt:lpstr>
      <vt:lpstr>Calibri</vt:lpstr>
      <vt:lpstr>Arial</vt:lpstr>
      <vt:lpstr>Wingdings 2</vt:lpstr>
      <vt:lpstr>GenSekiGothic TW TTF Heavy</vt:lpstr>
      <vt:lpstr>GenSekiGothic TW TTF Light</vt:lpstr>
      <vt:lpstr>GenSekiGothic TW TTF</vt:lpstr>
      <vt:lpstr>框架</vt:lpstr>
      <vt:lpstr>PowerPoint 簡報</vt:lpstr>
      <vt:lpstr>為甚麼做這個計畫? 想解決甚麼問題? 這是個好問題嗎?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定義問題</vt:lpstr>
      <vt:lpstr>PowerPoint 簡報</vt:lpstr>
      <vt:lpstr>解決問題的流程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邱主恩</cp:lastModifiedBy>
  <cp:revision>14</cp:revision>
  <dcterms:modified xsi:type="dcterms:W3CDTF">2020-11-03T07:54:56Z</dcterms:modified>
</cp:coreProperties>
</file>